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5" r:id="rId1"/>
    <p:sldMasterId id="2147483650" r:id="rId2"/>
  </p:sldMasterIdLst>
  <p:notesMasterIdLst>
    <p:notesMasterId r:id="rId40"/>
  </p:notesMasterIdLst>
  <p:sldIdLst>
    <p:sldId id="260" r:id="rId3"/>
    <p:sldId id="262" r:id="rId4"/>
    <p:sldId id="373" r:id="rId5"/>
    <p:sldId id="371" r:id="rId6"/>
    <p:sldId id="372" r:id="rId7"/>
    <p:sldId id="374" r:id="rId8"/>
    <p:sldId id="352" r:id="rId9"/>
    <p:sldId id="375" r:id="rId10"/>
    <p:sldId id="377" r:id="rId11"/>
    <p:sldId id="378" r:id="rId12"/>
    <p:sldId id="376" r:id="rId13"/>
    <p:sldId id="379" r:id="rId14"/>
    <p:sldId id="380" r:id="rId15"/>
    <p:sldId id="381" r:id="rId16"/>
    <p:sldId id="382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6" r:id="rId29"/>
    <p:sldId id="395" r:id="rId30"/>
    <p:sldId id="397" r:id="rId31"/>
    <p:sldId id="398" r:id="rId32"/>
    <p:sldId id="399" r:id="rId33"/>
    <p:sldId id="402" r:id="rId34"/>
    <p:sldId id="403" r:id="rId35"/>
    <p:sldId id="404" r:id="rId36"/>
    <p:sldId id="405" r:id="rId37"/>
    <p:sldId id="406" r:id="rId38"/>
    <p:sldId id="407" r:id="rId39"/>
  </p:sldIdLst>
  <p:sldSz cx="12192000" cy="6858000"/>
  <p:notesSz cx="6858000" cy="9144000"/>
  <p:embeddedFontLst>
    <p:embeddedFont>
      <p:font typeface="Gotham" panose="020B0600000101010101" charset="0"/>
      <p:regular r:id="rId41"/>
      <p:bold r:id="rId42"/>
      <p: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나눔바른고딕" panose="020B0603020101020101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34B"/>
    <a:srgbClr val="0000FF"/>
    <a:srgbClr val="D9D9D9"/>
    <a:srgbClr val="FFF2CC"/>
    <a:srgbClr val="800000"/>
    <a:srgbClr val="870F0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19FF2-8B2F-48D2-8BAD-7BDF267EE320}" v="97" dt="2020-05-10T12:38:20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6" autoAdjust="0"/>
    <p:restoredTop sz="94647" autoAdjust="0"/>
  </p:normalViewPr>
  <p:slideViewPr>
    <p:cSldViewPr snapToGrid="0">
      <p:cViewPr varScale="1">
        <p:scale>
          <a:sx n="103" d="100"/>
          <a:sy n="103" d="100"/>
        </p:scale>
        <p:origin x="132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경오" userId="03d471aaec579ec3" providerId="LiveId" clId="{2063B82A-B2CE-41AA-904A-AEDD30044022}"/>
    <pc:docChg chg="undo redo custSel addSld delSld modSld sldOrd">
      <pc:chgData name="이 경오" userId="03d471aaec579ec3" providerId="LiveId" clId="{2063B82A-B2CE-41AA-904A-AEDD30044022}" dt="2020-04-30T07:51:07.669" v="11804" actId="1076"/>
      <pc:docMkLst>
        <pc:docMk/>
      </pc:docMkLst>
      <pc:sldChg chg="modSp mod">
        <pc:chgData name="이 경오" userId="03d471aaec579ec3" providerId="LiveId" clId="{2063B82A-B2CE-41AA-904A-AEDD30044022}" dt="2020-04-30T03:44:00.557" v="0" actId="20577"/>
        <pc:sldMkLst>
          <pc:docMk/>
          <pc:sldMk cId="3639423075" sldId="260"/>
        </pc:sldMkLst>
        <pc:spChg chg="mod">
          <ac:chgData name="이 경오" userId="03d471aaec579ec3" providerId="LiveId" clId="{2063B82A-B2CE-41AA-904A-AEDD30044022}" dt="2020-04-30T03:44:00.557" v="0" actId="20577"/>
          <ac:spMkLst>
            <pc:docMk/>
            <pc:sldMk cId="3639423075" sldId="260"/>
            <ac:spMk id="7" creationId="{F0536D08-3177-4204-9E1A-503C2FAC8BF1}"/>
          </ac:spMkLst>
        </pc:spChg>
      </pc:sldChg>
      <pc:sldChg chg="addSp delSp modSp mod">
        <pc:chgData name="이 경오" userId="03d471aaec579ec3" providerId="LiveId" clId="{2063B82A-B2CE-41AA-904A-AEDD30044022}" dt="2020-04-30T04:13:15.763" v="300" actId="1076"/>
        <pc:sldMkLst>
          <pc:docMk/>
          <pc:sldMk cId="3534683789" sldId="262"/>
        </pc:sldMkLst>
        <pc:spChg chg="mod">
          <ac:chgData name="이 경오" userId="03d471aaec579ec3" providerId="LiveId" clId="{2063B82A-B2CE-41AA-904A-AEDD30044022}" dt="2020-04-30T03:49:09.585" v="76" actId="20577"/>
          <ac:spMkLst>
            <pc:docMk/>
            <pc:sldMk cId="3534683789" sldId="262"/>
            <ac:spMk id="3" creationId="{00000000-0000-0000-0000-000000000000}"/>
          </ac:spMkLst>
        </pc:spChg>
        <pc:spChg chg="add mod">
          <ac:chgData name="이 경오" userId="03d471aaec579ec3" providerId="LiveId" clId="{2063B82A-B2CE-41AA-904A-AEDD30044022}" dt="2020-04-30T04:13:15.763" v="300" actId="1076"/>
          <ac:spMkLst>
            <pc:docMk/>
            <pc:sldMk cId="3534683789" sldId="262"/>
            <ac:spMk id="11" creationId="{9060B49F-6963-4034-98F7-5A89FDFCFD55}"/>
          </ac:spMkLst>
        </pc:spChg>
        <pc:spChg chg="mod">
          <ac:chgData name="이 경오" userId="03d471aaec579ec3" providerId="LiveId" clId="{2063B82A-B2CE-41AA-904A-AEDD30044022}" dt="2020-04-30T04:12:18.932" v="283" actId="1076"/>
          <ac:spMkLst>
            <pc:docMk/>
            <pc:sldMk cId="3534683789" sldId="262"/>
            <ac:spMk id="12" creationId="{DB70C7F5-AFC6-4883-8BDC-81050ECB3628}"/>
          </ac:spMkLst>
        </pc:spChg>
        <pc:spChg chg="add mod">
          <ac:chgData name="이 경오" userId="03d471aaec579ec3" providerId="LiveId" clId="{2063B82A-B2CE-41AA-904A-AEDD30044022}" dt="2020-04-30T04:13:08.042" v="299" actId="1076"/>
          <ac:spMkLst>
            <pc:docMk/>
            <pc:sldMk cId="3534683789" sldId="262"/>
            <ac:spMk id="13" creationId="{7BD2BE6F-3AFF-40A7-992B-8D66E5BF1BB3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14" creationId="{9504D57B-672F-4C1C-98BA-6CC7760FAE9B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15" creationId="{15EAFEC7-92B5-44F9-A0C7-FAEBAE72AC98}"/>
          </ac:spMkLst>
        </pc:spChg>
        <pc:spChg chg="add mod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16" creationId="{BDE1EBE0-0A3A-4178-995B-B45BEBCF3ACB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18" creationId="{E105A27E-77CE-48C6-B920-75E6A340644E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19" creationId="{1AF5FA14-3457-4BF3-ABF3-C880B56E72B3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20" creationId="{D5275D85-0EC5-4BF9-99C7-7471E36314CE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21" creationId="{BAE3DC2A-F580-41AD-BCC4-B3D21C644CE2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22" creationId="{7111EE14-E475-4985-A295-A4842A9672BF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23" creationId="{AEDBF2FB-4360-4269-ADA1-AE17F23A34AA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24" creationId="{2BCD5AC7-E25C-4BC3-BA3C-3C50982059DB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26" creationId="{22A4E36F-E3B0-429C-A0EB-C0C79419DA51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27" creationId="{6D3A2343-A9E8-42F7-BED7-9854037EF8D7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28" creationId="{75C2862A-1737-43E0-81D6-3E5DA3D10E3C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0" creationId="{ACF0A8D7-46A2-40BC-88F0-3F2F473B8E9F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1" creationId="{702AD855-7632-4741-999E-B5657E92B33C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2" creationId="{A6905B4F-1DFF-4546-AA18-1BDEC9BF8A77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4" creationId="{FEAA895B-D68A-4E24-88B5-D60FCF1E993E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6" creationId="{33309905-6305-4D04-9E1C-FC90BCA76ECC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9" creationId="{1A76B7DC-73F6-4EEB-A069-7EAE5AFF0DC6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0" creationId="{EDFAEC0A-2BEE-4897-9EF9-C8C464B42B11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1" creationId="{897BB9D9-B3B7-4CEF-8613-D3F454DDA526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3" creationId="{D23A8751-443B-4962-8F57-2D46AB3038C5}"/>
          </ac:spMkLst>
        </pc:spChg>
        <pc:spChg chg="add mod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4" creationId="{C0BBCA61-F044-4D26-AFA5-B6334D738E92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6" creationId="{10861EB9-70AB-4A6F-8C8A-320E80CC43C4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7" creationId="{E64E5C97-29F0-424A-89BA-1B5004643DD8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8" creationId="{3A7E937C-46CD-48A6-9BA5-25023841862F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0" creationId="{B753D98D-B32E-4C1D-B4B3-80760665D499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1" creationId="{7F911CFF-EE92-474C-8D37-871372EDC475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2" creationId="{530F178D-52F5-419A-B390-12563D6C224E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4" creationId="{96FD8CC2-4F30-4482-83D6-C2251127E62D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5" creationId="{556BA776-EC2D-432F-97AA-845F782EE4D6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6" creationId="{D9DF9521-D2E2-4624-8C2D-41C452F5B259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8" creationId="{E31B5239-DDEA-4565-8995-496E93C64E34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9" creationId="{C9168229-B8C3-47F0-BE2F-A1AC4692686B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60" creationId="{BC316593-5528-4209-A972-CE40B4F28EC6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62" creationId="{3C467AEF-2A42-4DA9-A6F3-69AF3D4BB484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65" creationId="{2F93012B-BAA3-4B46-B970-47D1B293E700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66" creationId="{29073696-5CA1-4B75-82EF-7A0D5D9DCF30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69" creationId="{C73FA778-C38B-4557-842F-E7CC83A0F184}"/>
          </ac:spMkLst>
        </pc:spChg>
        <pc:spChg chg="del mod topLvl">
          <ac:chgData name="이 경오" userId="03d471aaec579ec3" providerId="LiveId" clId="{2063B82A-B2CE-41AA-904A-AEDD30044022}" dt="2020-04-30T04:02:28.416" v="125" actId="478"/>
          <ac:spMkLst>
            <pc:docMk/>
            <pc:sldMk cId="3534683789" sldId="262"/>
            <ac:spMk id="71" creationId="{8A38D13D-D678-4F43-AFED-520D0773A835}"/>
          </ac:spMkLst>
        </pc:spChg>
        <pc:spChg chg="del mod topLvl">
          <ac:chgData name="이 경오" userId="03d471aaec579ec3" providerId="LiveId" clId="{2063B82A-B2CE-41AA-904A-AEDD30044022}" dt="2020-04-30T04:02:28.416" v="125" actId="478"/>
          <ac:spMkLst>
            <pc:docMk/>
            <pc:sldMk cId="3534683789" sldId="262"/>
            <ac:spMk id="72" creationId="{500DEBD6-5458-4D57-80A9-70A300DDC539}"/>
          </ac:spMkLst>
        </pc:spChg>
        <pc:spChg chg="del mod topLvl">
          <ac:chgData name="이 경오" userId="03d471aaec579ec3" providerId="LiveId" clId="{2063B82A-B2CE-41AA-904A-AEDD30044022}" dt="2020-04-30T04:02:28.416" v="125" actId="478"/>
          <ac:spMkLst>
            <pc:docMk/>
            <pc:sldMk cId="3534683789" sldId="262"/>
            <ac:spMk id="73" creationId="{84A68D7B-B83A-4B6B-8BFC-082D97833D09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74" creationId="{E87E1AD5-E322-405E-9E7D-59365366627F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75" creationId="{CA3E3EBB-F3DB-497D-BBF8-711512A86D15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77" creationId="{44537F72-FCCD-4863-837C-621BE24B5B6B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78" creationId="{E5AE2E74-B5B7-41E5-B0F7-E8C64A1B760C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79" creationId="{A49C8C9F-C335-4F6F-AF99-F04BE2C71084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81" creationId="{7AE5CF43-8FA6-4A3C-8591-1641BE93AAA4}"/>
          </ac:spMkLst>
        </pc:spChg>
        <pc:spChg chg="add del mod">
          <ac:chgData name="이 경오" userId="03d471aaec579ec3" providerId="LiveId" clId="{2063B82A-B2CE-41AA-904A-AEDD30044022}" dt="2020-04-30T04:02:28.416" v="125" actId="478"/>
          <ac:spMkLst>
            <pc:docMk/>
            <pc:sldMk cId="3534683789" sldId="262"/>
            <ac:spMk id="82" creationId="{C1C97E36-D48D-4F07-AAE1-C99B924C0B5C}"/>
          </ac:spMkLst>
        </pc:spChg>
        <pc:spChg chg="add del mod">
          <ac:chgData name="이 경오" userId="03d471aaec579ec3" providerId="LiveId" clId="{2063B82A-B2CE-41AA-904A-AEDD30044022}" dt="2020-04-30T04:02:28.416" v="125" actId="478"/>
          <ac:spMkLst>
            <pc:docMk/>
            <pc:sldMk cId="3534683789" sldId="262"/>
            <ac:spMk id="83" creationId="{5F678222-5773-421B-A07E-1E3AAB0E6626}"/>
          </ac:spMkLst>
        </pc:spChg>
        <pc:spChg chg="add mod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84" creationId="{4D6262A2-D8A2-4AD0-B090-EDE9ABC35BFD}"/>
          </ac:spMkLst>
        </pc:spChg>
        <pc:spChg chg="add del">
          <ac:chgData name="이 경오" userId="03d471aaec579ec3" providerId="LiveId" clId="{2063B82A-B2CE-41AA-904A-AEDD30044022}" dt="2020-04-30T04:10:31.043" v="233"/>
          <ac:spMkLst>
            <pc:docMk/>
            <pc:sldMk cId="3534683789" sldId="262"/>
            <ac:spMk id="85" creationId="{4CA60C43-4FBA-42F1-B880-2111AB626BC1}"/>
          </ac:spMkLst>
        </pc:spChg>
        <pc:spChg chg="add del">
          <ac:chgData name="이 경오" userId="03d471aaec579ec3" providerId="LiveId" clId="{2063B82A-B2CE-41AA-904A-AEDD30044022}" dt="2020-04-30T04:10:30.483" v="232"/>
          <ac:spMkLst>
            <pc:docMk/>
            <pc:sldMk cId="3534683789" sldId="262"/>
            <ac:spMk id="86" creationId="{07D57AB2-BD9F-4825-9301-33193BD5436C}"/>
          </ac:spMkLst>
        </pc:spChg>
        <pc:spChg chg="add mod">
          <ac:chgData name="이 경오" userId="03d471aaec579ec3" providerId="LiveId" clId="{2063B82A-B2CE-41AA-904A-AEDD30044022}" dt="2020-04-30T04:12:07.093" v="281" actId="1076"/>
          <ac:spMkLst>
            <pc:docMk/>
            <pc:sldMk cId="3534683789" sldId="262"/>
            <ac:spMk id="87" creationId="{91F24334-DE6C-4F84-BFD4-E97F85DA8475}"/>
          </ac:spMkLst>
        </pc:spChg>
        <pc:grpChg chg="add del mod">
          <ac:chgData name="이 경오" userId="03d471aaec579ec3" providerId="LiveId" clId="{2063B82A-B2CE-41AA-904A-AEDD30044022}" dt="2020-04-30T03:56:06.623" v="85" actId="165"/>
          <ac:grpSpMkLst>
            <pc:docMk/>
            <pc:sldMk cId="3534683789" sldId="262"/>
            <ac:grpSpMk id="17" creationId="{1FEFA98E-971D-4574-8799-F29E442862B4}"/>
          </ac:grpSpMkLst>
        </pc:grpChg>
        <pc:grpChg chg="del mod topLvl">
          <ac:chgData name="이 경오" userId="03d471aaec579ec3" providerId="LiveId" clId="{2063B82A-B2CE-41AA-904A-AEDD30044022}" dt="2020-04-30T03:56:20.715" v="86" actId="165"/>
          <ac:grpSpMkLst>
            <pc:docMk/>
            <pc:sldMk cId="3534683789" sldId="262"/>
            <ac:grpSpMk id="35" creationId="{3B8E9237-D27F-479E-8DFF-563DDC130202}"/>
          </ac:grpSpMkLst>
        </pc:grpChg>
        <pc:grpChg chg="add del mod">
          <ac:chgData name="이 경오" userId="03d471aaec579ec3" providerId="LiveId" clId="{2063B82A-B2CE-41AA-904A-AEDD30044022}" dt="2020-04-30T04:02:20.731" v="124" actId="165"/>
          <ac:grpSpMkLst>
            <pc:docMk/>
            <pc:sldMk cId="3534683789" sldId="262"/>
            <ac:grpSpMk id="45" creationId="{217331D0-507D-418F-BF07-5880CB162396}"/>
          </ac:grpSpMkLst>
        </pc:grpChg>
        <pc:grpChg chg="del mod topLvl">
          <ac:chgData name="이 경오" userId="03d471aaec579ec3" providerId="LiveId" clId="{2063B82A-B2CE-41AA-904A-AEDD30044022}" dt="2020-04-30T04:04:21.333" v="161" actId="165"/>
          <ac:grpSpMkLst>
            <pc:docMk/>
            <pc:sldMk cId="3534683789" sldId="262"/>
            <ac:grpSpMk id="63" creationId="{7D05F238-9B65-455B-BA28-820A8B5C648E}"/>
          </ac:grpSpMkLst>
        </pc:grpChg>
        <pc:grpChg chg="del mod topLvl">
          <ac:chgData name="이 경오" userId="03d471aaec579ec3" providerId="LiveId" clId="{2063B82A-B2CE-41AA-904A-AEDD30044022}" dt="2020-04-30T04:04:07.381" v="156" actId="165"/>
          <ac:grpSpMkLst>
            <pc:docMk/>
            <pc:sldMk cId="3534683789" sldId="262"/>
            <ac:grpSpMk id="64" creationId="{0D801627-4400-488E-9900-074A47CAE617}"/>
          </ac:grpSpMkLst>
        </pc:grpChg>
        <pc:picChg chg="del">
          <ac:chgData name="이 경오" userId="03d471aaec579ec3" providerId="LiveId" clId="{2063B82A-B2CE-41AA-904A-AEDD30044022}" dt="2020-04-30T03:49:14.458" v="77" actId="478"/>
          <ac:picMkLst>
            <pc:docMk/>
            <pc:sldMk cId="3534683789" sldId="262"/>
            <ac:picMk id="25" creationId="{7F645472-4F33-4132-8337-BA48BCBCE82E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29" creationId="{BE8BF7B0-FC6A-452B-822A-5B1914830C87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33" creationId="{FD6F65F1-140A-4EC1-938D-AF44A0AF7DEB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42" creationId="{07C66C5E-43DD-4A8F-8EA1-86C105D4A138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49" creationId="{957A7E7F-B2F5-4F31-B61D-E847C60110A3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53" creationId="{1193905F-2DC3-4200-8596-547D23041100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57" creationId="{4C9EDE58-1E41-4750-B0E1-B10425BB1903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61" creationId="{E0283B61-FB8A-4600-810F-5F46FE2EEDDB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76" creationId="{5EE7BE45-7C90-4B00-BE50-3494389681FD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80" creationId="{921FF31E-96AC-4822-8A81-19CF19FFCE4E}"/>
          </ac:picMkLst>
        </pc:picChg>
        <pc:cxnChg chg="mod topLvl">
          <ac:chgData name="이 경오" userId="03d471aaec579ec3" providerId="LiveId" clId="{2063B82A-B2CE-41AA-904A-AEDD30044022}" dt="2020-04-30T04:12:59.962" v="298" actId="1036"/>
          <ac:cxnSpMkLst>
            <pc:docMk/>
            <pc:sldMk cId="3534683789" sldId="262"/>
            <ac:cxnSpMk id="37" creationId="{B5474F9E-FD8F-4897-BCEE-0E02A3A03888}"/>
          </ac:cxnSpMkLst>
        </pc:cxnChg>
        <pc:cxnChg chg="mod topLvl">
          <ac:chgData name="이 경오" userId="03d471aaec579ec3" providerId="LiveId" clId="{2063B82A-B2CE-41AA-904A-AEDD30044022}" dt="2020-04-30T04:12:59.962" v="298" actId="1036"/>
          <ac:cxnSpMkLst>
            <pc:docMk/>
            <pc:sldMk cId="3534683789" sldId="262"/>
            <ac:cxnSpMk id="38" creationId="{B9284B68-3BC0-4AE2-B71B-6F265B3688E8}"/>
          </ac:cxnSpMkLst>
        </pc:cxnChg>
        <pc:cxnChg chg="mod topLvl">
          <ac:chgData name="이 경오" userId="03d471aaec579ec3" providerId="LiveId" clId="{2063B82A-B2CE-41AA-904A-AEDD30044022}" dt="2020-04-30T04:12:59.962" v="298" actId="1036"/>
          <ac:cxnSpMkLst>
            <pc:docMk/>
            <pc:sldMk cId="3534683789" sldId="262"/>
            <ac:cxnSpMk id="67" creationId="{D0D530FA-3FC4-474C-9178-D899CBC32707}"/>
          </ac:cxnSpMkLst>
        </pc:cxnChg>
        <pc:cxnChg chg="mod topLvl">
          <ac:chgData name="이 경오" userId="03d471aaec579ec3" providerId="LiveId" clId="{2063B82A-B2CE-41AA-904A-AEDD30044022}" dt="2020-04-30T04:12:59.962" v="298" actId="1036"/>
          <ac:cxnSpMkLst>
            <pc:docMk/>
            <pc:sldMk cId="3534683789" sldId="262"/>
            <ac:cxnSpMk id="68" creationId="{27937AA0-5995-4031-B15A-D8CA3990AF3D}"/>
          </ac:cxnSpMkLst>
        </pc:cxnChg>
        <pc:cxnChg chg="mod topLvl">
          <ac:chgData name="이 경오" userId="03d471aaec579ec3" providerId="LiveId" clId="{2063B82A-B2CE-41AA-904A-AEDD30044022}" dt="2020-04-30T04:12:59.962" v="298" actId="1036"/>
          <ac:cxnSpMkLst>
            <pc:docMk/>
            <pc:sldMk cId="3534683789" sldId="262"/>
            <ac:cxnSpMk id="70" creationId="{053479C3-17B6-4463-9498-382FD43F910F}"/>
          </ac:cxnSpMkLst>
        </pc:cxnChg>
      </pc:sldChg>
      <pc:sldChg chg="del">
        <pc:chgData name="이 경오" userId="03d471aaec579ec3" providerId="LiveId" clId="{2063B82A-B2CE-41AA-904A-AEDD30044022}" dt="2020-04-30T04:14:38.893" v="301" actId="47"/>
        <pc:sldMkLst>
          <pc:docMk/>
          <pc:sldMk cId="1683056987" sldId="273"/>
        </pc:sldMkLst>
      </pc:sldChg>
      <pc:sldChg chg="del">
        <pc:chgData name="이 경오" userId="03d471aaec579ec3" providerId="LiveId" clId="{2063B82A-B2CE-41AA-904A-AEDD30044022}" dt="2020-04-30T04:49:22.548" v="3461" actId="47"/>
        <pc:sldMkLst>
          <pc:docMk/>
          <pc:sldMk cId="2558902933" sldId="274"/>
        </pc:sldMkLst>
      </pc:sldChg>
      <pc:sldChg chg="addSp delSp modSp mod ord">
        <pc:chgData name="이 경오" userId="03d471aaec579ec3" providerId="LiveId" clId="{2063B82A-B2CE-41AA-904A-AEDD30044022}" dt="2020-04-30T04:54:28.899" v="3562"/>
        <pc:sldMkLst>
          <pc:docMk/>
          <pc:sldMk cId="945171321" sldId="275"/>
        </pc:sldMkLst>
        <pc:spChg chg="mod">
          <ac:chgData name="이 경오" userId="03d471aaec579ec3" providerId="LiveId" clId="{2063B82A-B2CE-41AA-904A-AEDD30044022}" dt="2020-04-30T04:15:36.057" v="317" actId="20577"/>
          <ac:spMkLst>
            <pc:docMk/>
            <pc:sldMk cId="945171321" sldId="275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15" creationId="{70B5DCD9-4CFA-4026-8B24-EE74358E7D2B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17" creationId="{0B850DCA-B8B4-4003-9D83-54E3483BAE10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19" creationId="{061BE061-A6A4-4D13-8601-B4826C75F1F8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20" creationId="{2DF4C1B3-6671-4B56-80A7-84E8B66B272A}"/>
          </ac:spMkLst>
        </pc:spChg>
        <pc:spChg chg="add del mod">
          <ac:chgData name="이 경오" userId="03d471aaec579ec3" providerId="LiveId" clId="{2063B82A-B2CE-41AA-904A-AEDD30044022}" dt="2020-04-30T04:32:13.242" v="2104" actId="478"/>
          <ac:spMkLst>
            <pc:docMk/>
            <pc:sldMk cId="945171321" sldId="275"/>
            <ac:spMk id="22" creationId="{F3EAC8D9-CCF6-4A86-83AC-6B9A052A4891}"/>
          </ac:spMkLst>
        </pc:spChg>
        <pc:spChg chg="add del mod">
          <ac:chgData name="이 경오" userId="03d471aaec579ec3" providerId="LiveId" clId="{2063B82A-B2CE-41AA-904A-AEDD30044022}" dt="2020-04-30T04:32:13.242" v="2104" actId="478"/>
          <ac:spMkLst>
            <pc:docMk/>
            <pc:sldMk cId="945171321" sldId="275"/>
            <ac:spMk id="23" creationId="{3CCFDFF1-3C74-45F9-92A8-7B3817C31280}"/>
          </ac:spMkLst>
        </pc:spChg>
        <pc:spChg chg="add mod">
          <ac:chgData name="이 경오" userId="03d471aaec579ec3" providerId="LiveId" clId="{2063B82A-B2CE-41AA-904A-AEDD30044022}" dt="2020-04-30T04:54:28.899" v="3562"/>
          <ac:spMkLst>
            <pc:docMk/>
            <pc:sldMk cId="945171321" sldId="275"/>
            <ac:spMk id="25" creationId="{4CA0B387-6F98-41B9-8D8D-B09C5AEC249D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36" creationId="{BD899968-DA87-4447-BE19-0393AA79C84D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40" creationId="{BD33BADE-5DDC-436D-8443-0E40D4271856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58" creationId="{52EF21D8-2406-4FA4-B187-3F97D71D3A7F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59" creationId="{2D271E05-3F71-4FAD-A6B2-E84862A1C8E6}"/>
          </ac:spMkLst>
        </pc:spChg>
        <pc:spChg chg="del">
          <ac:chgData name="이 경오" userId="03d471aaec579ec3" providerId="LiveId" clId="{2063B82A-B2CE-41AA-904A-AEDD30044022}" dt="2020-04-30T04:18:35.742" v="735" actId="478"/>
          <ac:spMkLst>
            <pc:docMk/>
            <pc:sldMk cId="945171321" sldId="275"/>
            <ac:spMk id="60" creationId="{96D17732-7D1E-4D66-B42A-D3117B3B123B}"/>
          </ac:spMkLst>
        </pc:spChg>
        <pc:spChg chg="del">
          <ac:chgData name="이 경오" userId="03d471aaec579ec3" providerId="LiveId" clId="{2063B82A-B2CE-41AA-904A-AEDD30044022}" dt="2020-04-30T04:15:30.922" v="307" actId="478"/>
          <ac:spMkLst>
            <pc:docMk/>
            <pc:sldMk cId="945171321" sldId="275"/>
            <ac:spMk id="61" creationId="{5914833D-5D1E-47C0-BAF4-933ED6716ABB}"/>
          </ac:spMkLst>
        </pc:spChg>
        <pc:graphicFrameChg chg="add mod modGraphic">
          <ac:chgData name="이 경오" userId="03d471aaec579ec3" providerId="LiveId" clId="{2063B82A-B2CE-41AA-904A-AEDD30044022}" dt="2020-04-30T04:18:18.384" v="734"/>
          <ac:graphicFrameMkLst>
            <pc:docMk/>
            <pc:sldMk cId="945171321" sldId="275"/>
            <ac:graphicFrameMk id="21" creationId="{CAD515E6-2492-46A0-A1ED-44122B57BD81}"/>
          </ac:graphicFrameMkLst>
        </pc:graphicFrameChg>
        <pc:graphicFrameChg chg="add del mod modGraphic">
          <ac:chgData name="이 경오" userId="03d471aaec579ec3" providerId="LiveId" clId="{2063B82A-B2CE-41AA-904A-AEDD30044022}" dt="2020-04-30T04:32:13.242" v="2104" actId="478"/>
          <ac:graphicFrameMkLst>
            <pc:docMk/>
            <pc:sldMk cId="945171321" sldId="275"/>
            <ac:graphicFrameMk id="24" creationId="{721A43C3-F2C6-474C-A8A8-2C9159BFEAEB}"/>
          </ac:graphicFrameMkLst>
        </pc:graphicFrameChg>
        <pc:picChg chg="add mod">
          <ac:chgData name="이 경오" userId="03d471aaec579ec3" providerId="LiveId" clId="{2063B82A-B2CE-41AA-904A-AEDD30044022}" dt="2020-04-30T04:34:29.680" v="2591" actId="14100"/>
          <ac:picMkLst>
            <pc:docMk/>
            <pc:sldMk cId="945171321" sldId="275"/>
            <ac:picMk id="1026" creationId="{C5647AAE-6DB4-4D85-A042-9993071E1526}"/>
          </ac:picMkLst>
        </pc:picChg>
        <pc:picChg chg="add mod">
          <ac:chgData name="이 경오" userId="03d471aaec579ec3" providerId="LiveId" clId="{2063B82A-B2CE-41AA-904A-AEDD30044022}" dt="2020-04-30T04:34:46.570" v="2594" actId="1076"/>
          <ac:picMkLst>
            <pc:docMk/>
            <pc:sldMk cId="945171321" sldId="275"/>
            <ac:picMk id="1028" creationId="{D8C430F9-303A-4344-95AA-8EEEC509C2A4}"/>
          </ac:picMkLst>
        </pc:picChg>
        <pc:picChg chg="add mod">
          <ac:chgData name="이 경오" userId="03d471aaec579ec3" providerId="LiveId" clId="{2063B82A-B2CE-41AA-904A-AEDD30044022}" dt="2020-04-30T04:35:05.090" v="2596" actId="1076"/>
          <ac:picMkLst>
            <pc:docMk/>
            <pc:sldMk cId="945171321" sldId="275"/>
            <ac:picMk id="1030" creationId="{7A8DAA60-4E93-4BF5-A706-B7DD71F99E28}"/>
          </ac:picMkLst>
        </pc:picChg>
        <pc:picChg chg="add mod">
          <ac:chgData name="이 경오" userId="03d471aaec579ec3" providerId="LiveId" clId="{2063B82A-B2CE-41AA-904A-AEDD30044022}" dt="2020-04-30T04:35:28.510" v="2600" actId="1076"/>
          <ac:picMkLst>
            <pc:docMk/>
            <pc:sldMk cId="945171321" sldId="275"/>
            <ac:picMk id="1032" creationId="{826A2193-3015-4C1F-94BD-F038E079C89E}"/>
          </ac:picMkLst>
        </pc:pic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12" creationId="{239A3703-B05D-445C-867E-0A71257D1863}"/>
          </ac:cxnSpMkLst>
        </pc:cxn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28" creationId="{8DA7C417-11F8-4BFE-A278-4D409F7E5509}"/>
          </ac:cxnSpMkLst>
        </pc:cxn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37" creationId="{A69275F0-AAE9-4F89-9071-0D147C04218A}"/>
          </ac:cxnSpMkLst>
        </pc:cxn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52" creationId="{7DE9018D-8918-4C8D-8982-0D87E00FB430}"/>
          </ac:cxnSpMkLst>
        </pc:cxn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54" creationId="{4FCE5BAE-2A31-42AD-A939-E232DA74B560}"/>
          </ac:cxnSpMkLst>
        </pc:cxn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56" creationId="{C568A412-813A-4209-B1CD-8DD97247D490}"/>
          </ac:cxnSpMkLst>
        </pc:cxnChg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3400105149" sldId="276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1499769816" sldId="277"/>
        </pc:sldMkLst>
      </pc:sldChg>
      <pc:sldChg chg="addSp delSp modSp mod">
        <pc:chgData name="이 경오" userId="03d471aaec579ec3" providerId="LiveId" clId="{2063B82A-B2CE-41AA-904A-AEDD30044022}" dt="2020-04-30T07:51:07.669" v="11804" actId="1076"/>
        <pc:sldMkLst>
          <pc:docMk/>
          <pc:sldMk cId="21039606" sldId="278"/>
        </pc:sldMkLst>
        <pc:spChg chg="mod">
          <ac:chgData name="이 경오" userId="03d471aaec579ec3" providerId="LiveId" clId="{2063B82A-B2CE-41AA-904A-AEDD30044022}" dt="2020-04-30T04:59:37.709" v="4316" actId="1036"/>
          <ac:spMkLst>
            <pc:docMk/>
            <pc:sldMk cId="21039606" sldId="278"/>
            <ac:spMk id="2" creationId="{00000000-0000-0000-0000-000000000000}"/>
          </ac:spMkLst>
        </pc:spChg>
        <pc:spChg chg="add mod">
          <ac:chgData name="이 경오" userId="03d471aaec579ec3" providerId="LiveId" clId="{2063B82A-B2CE-41AA-904A-AEDD30044022}" dt="2020-04-30T04:59:37.709" v="4316" actId="1036"/>
          <ac:spMkLst>
            <pc:docMk/>
            <pc:sldMk cId="21039606" sldId="278"/>
            <ac:spMk id="3" creationId="{9719A17E-972A-4632-8140-2FC7F7AB453A}"/>
          </ac:spMkLst>
        </pc:spChg>
        <pc:spChg chg="add del mod">
          <ac:chgData name="이 경오" userId="03d471aaec579ec3" providerId="LiveId" clId="{2063B82A-B2CE-41AA-904A-AEDD30044022}" dt="2020-04-30T04:51:23.289" v="3491"/>
          <ac:spMkLst>
            <pc:docMk/>
            <pc:sldMk cId="21039606" sldId="278"/>
            <ac:spMk id="7" creationId="{CEA497CD-0946-4194-BCD5-BCAAFF50AED6}"/>
          </ac:spMkLst>
        </pc:spChg>
        <pc:spChg chg="add del">
          <ac:chgData name="이 경오" userId="03d471aaec579ec3" providerId="LiveId" clId="{2063B82A-B2CE-41AA-904A-AEDD30044022}" dt="2020-04-30T04:51:27.698" v="3493"/>
          <ac:spMkLst>
            <pc:docMk/>
            <pc:sldMk cId="21039606" sldId="278"/>
            <ac:spMk id="8" creationId="{95F0CED3-70A0-4681-B126-2D05CE0401D1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9" creationId="{A1C82646-D8C3-4482-BC3C-9F29C7734C5B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10" creationId="{49D62276-A078-4B06-9438-CBBAC54BBC9A}"/>
          </ac:spMkLst>
        </pc:spChg>
        <pc:spChg chg="mod">
          <ac:chgData name="이 경오" userId="03d471aaec579ec3" providerId="LiveId" clId="{2063B82A-B2CE-41AA-904A-AEDD30044022}" dt="2020-04-30T04:59:37.709" v="4316" actId="1036"/>
          <ac:spMkLst>
            <pc:docMk/>
            <pc:sldMk cId="21039606" sldId="278"/>
            <ac:spMk id="15" creationId="{70B5DCD9-4CFA-4026-8B24-EE74358E7D2B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16" creationId="{BF48E0BE-1997-4BB8-AE4A-4D9318B4D825}"/>
          </ac:spMkLst>
        </pc:spChg>
        <pc:spChg chg="add del mod">
          <ac:chgData name="이 경오" userId="03d471aaec579ec3" providerId="LiveId" clId="{2063B82A-B2CE-41AA-904A-AEDD30044022}" dt="2020-04-30T07:43:41.050" v="11651" actId="11529"/>
          <ac:spMkLst>
            <pc:docMk/>
            <pc:sldMk cId="21039606" sldId="278"/>
            <ac:spMk id="17" creationId="{787BAB97-327C-42E3-8626-5430A719AA33}"/>
          </ac:spMkLst>
        </pc:spChg>
        <pc:spChg chg="add del">
          <ac:chgData name="이 경오" userId="03d471aaec579ec3" providerId="LiveId" clId="{2063B82A-B2CE-41AA-904A-AEDD30044022}" dt="2020-04-30T07:43:58.270" v="11653" actId="11529"/>
          <ac:spMkLst>
            <pc:docMk/>
            <pc:sldMk cId="21039606" sldId="278"/>
            <ac:spMk id="18" creationId="{E52D4D0F-F14A-4372-B102-2F3DF26FCBE1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19" creationId="{BECCD5D7-CACC-40A6-BB41-590918ED63CC}"/>
          </ac:spMkLst>
        </pc:spChg>
        <pc:spChg chg="add del mod">
          <ac:chgData name="이 경오" userId="03d471aaec579ec3" providerId="LiveId" clId="{2063B82A-B2CE-41AA-904A-AEDD30044022}" dt="2020-04-30T07:45:00.559" v="11663" actId="478"/>
          <ac:spMkLst>
            <pc:docMk/>
            <pc:sldMk cId="21039606" sldId="278"/>
            <ac:spMk id="20" creationId="{E1095E6C-7E32-44B3-A99B-A10A710D8D68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22" creationId="{FEF18D7F-C52C-434F-9A61-6148CB05BEEF}"/>
          </ac:spMkLst>
        </pc:spChg>
        <pc:spChg chg="add del mod">
          <ac:chgData name="이 경오" userId="03d471aaec579ec3" providerId="LiveId" clId="{2063B82A-B2CE-41AA-904A-AEDD30044022}" dt="2020-04-30T07:45:16.632" v="11672" actId="478"/>
          <ac:spMkLst>
            <pc:docMk/>
            <pc:sldMk cId="21039606" sldId="278"/>
            <ac:spMk id="23" creationId="{9C97FB0D-53B1-4EC6-A0A0-BF234D188099}"/>
          </ac:spMkLst>
        </pc:spChg>
        <pc:spChg chg="add mod">
          <ac:chgData name="이 경오" userId="03d471aaec579ec3" providerId="LiveId" clId="{2063B82A-B2CE-41AA-904A-AEDD30044022}" dt="2020-04-30T07:51:07.669" v="11804" actId="1076"/>
          <ac:spMkLst>
            <pc:docMk/>
            <pc:sldMk cId="21039606" sldId="278"/>
            <ac:spMk id="24" creationId="{E0A9F86C-53FC-4072-8AE3-FB7223D7A74D}"/>
          </ac:spMkLst>
        </pc:spChg>
        <pc:spChg chg="add mod">
          <ac:chgData name="이 경오" userId="03d471aaec579ec3" providerId="LiveId" clId="{2063B82A-B2CE-41AA-904A-AEDD30044022}" dt="2020-04-30T04:59:37.709" v="4316" actId="1036"/>
          <ac:spMkLst>
            <pc:docMk/>
            <pc:sldMk cId="21039606" sldId="278"/>
            <ac:spMk id="25" creationId="{A2D298FD-0964-4B13-8595-18B34A0D207E}"/>
          </ac:spMkLst>
        </pc:spChg>
        <pc:spChg chg="add mod">
          <ac:chgData name="이 경오" userId="03d471aaec579ec3" providerId="LiveId" clId="{2063B82A-B2CE-41AA-904A-AEDD30044022}" dt="2020-04-30T07:48:38.874" v="11729" actId="1076"/>
          <ac:spMkLst>
            <pc:docMk/>
            <pc:sldMk cId="21039606" sldId="278"/>
            <ac:spMk id="26" creationId="{741AE44C-B924-4292-8A7A-D9C24693612B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27" creationId="{061A6CC3-8819-4F5F-996B-C6214C8283DD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28" creationId="{80AA4299-E2E2-460B-8B94-18553F999838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29" creationId="{187163F4-E0AA-4488-AFB4-F820389FD10E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30" creationId="{452DBA33-B893-41B1-B182-FC10E5719CA2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32" creationId="{22F4C988-9C6E-4C0A-A7AF-EC37091786FC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33" creationId="{F4FACCF1-D8B9-4081-8742-7E59EEBD718E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34" creationId="{AAB94A4A-E8ED-487C-89C7-97E7F3BD0BC5}"/>
          </ac:spMkLst>
        </pc:spChg>
        <pc:spChg chg="add del mod">
          <ac:chgData name="이 경오" userId="03d471aaec579ec3" providerId="LiveId" clId="{2063B82A-B2CE-41AA-904A-AEDD30044022}" dt="2020-04-30T07:47:46.684" v="11711"/>
          <ac:spMkLst>
            <pc:docMk/>
            <pc:sldMk cId="21039606" sldId="278"/>
            <ac:spMk id="37" creationId="{71557F1D-5483-40ED-B393-6C529680E1A4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38" creationId="{AA6A44DF-46BC-41A8-A2DE-CFE15E07E6AA}"/>
          </ac:spMkLst>
        </pc:spChg>
        <pc:spChg chg="add mod ord">
          <ac:chgData name="이 경오" userId="03d471aaec579ec3" providerId="LiveId" clId="{2063B82A-B2CE-41AA-904A-AEDD30044022}" dt="2020-04-30T07:50:54.547" v="11803" actId="208"/>
          <ac:spMkLst>
            <pc:docMk/>
            <pc:sldMk cId="21039606" sldId="278"/>
            <ac:spMk id="41" creationId="{D97C7826-65AC-4609-A579-8F586C6A3B4A}"/>
          </ac:spMkLst>
        </pc:spChg>
        <pc:grpChg chg="add mod">
          <ac:chgData name="이 경오" userId="03d471aaec579ec3" providerId="LiveId" clId="{2063B82A-B2CE-41AA-904A-AEDD30044022}" dt="2020-04-30T07:50:18.773" v="11794" actId="207"/>
          <ac:grpSpMkLst>
            <pc:docMk/>
            <pc:sldMk cId="21039606" sldId="278"/>
            <ac:grpSpMk id="40" creationId="{033E5CAC-24FD-4966-ADF3-213496FA662F}"/>
          </ac:grpSpMkLst>
        </pc:grpChg>
        <pc:graphicFrameChg chg="del">
          <ac:chgData name="이 경오" userId="03d471aaec579ec3" providerId="LiveId" clId="{2063B82A-B2CE-41AA-904A-AEDD30044022}" dt="2020-04-30T04:50:44.677" v="3479" actId="478"/>
          <ac:graphicFrameMkLst>
            <pc:docMk/>
            <pc:sldMk cId="21039606" sldId="278"/>
            <ac:graphicFrameMk id="21" creationId="{F03B6347-72CA-49DE-9AFD-E057F5F88C2E}"/>
          </ac:graphicFrameMkLst>
        </pc:graphicFrameChg>
        <pc:picChg chg="del">
          <ac:chgData name="이 경오" userId="03d471aaec579ec3" providerId="LiveId" clId="{2063B82A-B2CE-41AA-904A-AEDD30044022}" dt="2020-04-30T04:50:44.677" v="3479" actId="478"/>
          <ac:picMkLst>
            <pc:docMk/>
            <pc:sldMk cId="21039606" sldId="278"/>
            <ac:picMk id="6" creationId="{4AE49640-7690-402B-93F7-A33D28EF90D7}"/>
          </ac:picMkLst>
        </pc:picChg>
        <pc:picChg chg="add del mod">
          <ac:chgData name="이 경오" userId="03d471aaec579ec3" providerId="LiveId" clId="{2063B82A-B2CE-41AA-904A-AEDD30044022}" dt="2020-04-30T07:47:08.085" v="11694" actId="478"/>
          <ac:picMkLst>
            <pc:docMk/>
            <pc:sldMk cId="21039606" sldId="278"/>
            <ac:picMk id="35" creationId="{28191C6B-CF32-44B8-A37A-02A090C08E4D}"/>
          </ac:picMkLst>
        </pc:picChg>
        <pc:picChg chg="add del mod">
          <ac:chgData name="이 경오" userId="03d471aaec579ec3" providerId="LiveId" clId="{2063B82A-B2CE-41AA-904A-AEDD30044022}" dt="2020-04-30T07:47:05.899" v="11693" actId="478"/>
          <ac:picMkLst>
            <pc:docMk/>
            <pc:sldMk cId="21039606" sldId="278"/>
            <ac:picMk id="36" creationId="{595CEC6B-D94B-49B7-A297-B8D9739438F1}"/>
          </ac:picMkLst>
        </pc:picChg>
        <pc:picChg chg="add del mod">
          <ac:chgData name="이 경오" userId="03d471aaec579ec3" providerId="LiveId" clId="{2063B82A-B2CE-41AA-904A-AEDD30044022}" dt="2020-04-30T07:46:36.046" v="11685" actId="21"/>
          <ac:picMkLst>
            <pc:docMk/>
            <pc:sldMk cId="21039606" sldId="278"/>
            <ac:picMk id="2054" creationId="{F2178283-9099-4055-A409-505DFB76C391}"/>
          </ac:picMkLst>
        </pc:picChg>
        <pc:cxnChg chg="add mod">
          <ac:chgData name="이 경오" userId="03d471aaec579ec3" providerId="LiveId" clId="{2063B82A-B2CE-41AA-904A-AEDD30044022}" dt="2020-04-30T07:50:12.771" v="11793" actId="164"/>
          <ac:cxnSpMkLst>
            <pc:docMk/>
            <pc:sldMk cId="21039606" sldId="278"/>
            <ac:cxnSpMk id="12" creationId="{752821AA-A3D7-4720-87C8-9ADD99BEC60D}"/>
          </ac:cxnSpMkLst>
        </pc:cxnChg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2636452689" sldId="279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1836176339" sldId="280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3301500057" sldId="281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935832874" sldId="282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4010149743" sldId="283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1977157617" sldId="284"/>
        </pc:sldMkLst>
      </pc:sldChg>
      <pc:sldChg chg="modSp mod ord">
        <pc:chgData name="이 경오" userId="03d471aaec579ec3" providerId="LiveId" clId="{2063B82A-B2CE-41AA-904A-AEDD30044022}" dt="2020-04-30T07:42:01.573" v="11627" actId="20577"/>
        <pc:sldMkLst>
          <pc:docMk/>
          <pc:sldMk cId="11132080" sldId="285"/>
        </pc:sldMkLst>
        <pc:spChg chg="mod">
          <ac:chgData name="이 경오" userId="03d471aaec579ec3" providerId="LiveId" clId="{2063B82A-B2CE-41AA-904A-AEDD30044022}" dt="2020-04-30T07:36:47.759" v="11158" actId="20577"/>
          <ac:spMkLst>
            <pc:docMk/>
            <pc:sldMk cId="11132080" sldId="285"/>
            <ac:spMk id="8" creationId="{ED2B39C9-560C-447E-87D6-2BA318F84884}"/>
          </ac:spMkLst>
        </pc:spChg>
        <pc:spChg chg="mod">
          <ac:chgData name="이 경오" userId="03d471aaec579ec3" providerId="LiveId" clId="{2063B82A-B2CE-41AA-904A-AEDD30044022}" dt="2020-04-30T07:37:03.683" v="11224" actId="20577"/>
          <ac:spMkLst>
            <pc:docMk/>
            <pc:sldMk cId="11132080" sldId="285"/>
            <ac:spMk id="9" creationId="{6ADAE079-902C-4088-BD44-EF826E6D8309}"/>
          </ac:spMkLst>
        </pc:spChg>
        <pc:spChg chg="mod">
          <ac:chgData name="이 경오" userId="03d471aaec579ec3" providerId="LiveId" clId="{2063B82A-B2CE-41AA-904A-AEDD30044022}" dt="2020-04-30T07:39:51.191" v="11600" actId="1076"/>
          <ac:spMkLst>
            <pc:docMk/>
            <pc:sldMk cId="11132080" sldId="285"/>
            <ac:spMk id="10" creationId="{76ED4519-CC29-41DB-A7DC-ACCB177711A4}"/>
          </ac:spMkLst>
        </pc:spChg>
        <pc:spChg chg="mod">
          <ac:chgData name="이 경오" userId="03d471aaec579ec3" providerId="LiveId" clId="{2063B82A-B2CE-41AA-904A-AEDD30044022}" dt="2020-04-30T07:39:51.191" v="11600" actId="1076"/>
          <ac:spMkLst>
            <pc:docMk/>
            <pc:sldMk cId="11132080" sldId="285"/>
            <ac:spMk id="11" creationId="{9C0DE886-A1AD-4175-8653-F26EB818E55E}"/>
          </ac:spMkLst>
        </pc:spChg>
        <pc:spChg chg="mod">
          <ac:chgData name="이 경오" userId="03d471aaec579ec3" providerId="LiveId" clId="{2063B82A-B2CE-41AA-904A-AEDD30044022}" dt="2020-04-30T07:42:01.573" v="11627" actId="20577"/>
          <ac:spMkLst>
            <pc:docMk/>
            <pc:sldMk cId="11132080" sldId="285"/>
            <ac:spMk id="12" creationId="{ECC4A39C-CA53-4624-982C-41ACFA8CB008}"/>
          </ac:spMkLst>
        </pc:spChg>
        <pc:spChg chg="mod">
          <ac:chgData name="이 경오" userId="03d471aaec579ec3" providerId="LiveId" clId="{2063B82A-B2CE-41AA-904A-AEDD30044022}" dt="2020-04-30T07:41:38.369" v="11624" actId="20577"/>
          <ac:spMkLst>
            <pc:docMk/>
            <pc:sldMk cId="11132080" sldId="285"/>
            <ac:spMk id="13" creationId="{C5463C1C-38CE-4ACA-88D5-129E82A71A9D}"/>
          </ac:spMkLst>
        </pc:spChg>
      </pc:sldChg>
      <pc:sldChg chg="add ord">
        <pc:chgData name="이 경오" userId="03d471aaec579ec3" providerId="LiveId" clId="{2063B82A-B2CE-41AA-904A-AEDD30044022}" dt="2020-04-30T04:14:43.386" v="304"/>
        <pc:sldMkLst>
          <pc:docMk/>
          <pc:sldMk cId="3064011844" sldId="286"/>
        </pc:sldMkLst>
      </pc:sldChg>
      <pc:sldChg chg="addSp delSp modSp add mod">
        <pc:chgData name="이 경오" userId="03d471aaec579ec3" providerId="LiveId" clId="{2063B82A-B2CE-41AA-904A-AEDD30044022}" dt="2020-04-30T04:38:05.870" v="2643" actId="1076"/>
        <pc:sldMkLst>
          <pc:docMk/>
          <pc:sldMk cId="3912637232" sldId="287"/>
        </pc:sldMkLst>
        <pc:spChg chg="del">
          <ac:chgData name="이 경오" userId="03d471aaec579ec3" providerId="LiveId" clId="{2063B82A-B2CE-41AA-904A-AEDD30044022}" dt="2020-04-30T04:23:51.068" v="1506" actId="478"/>
          <ac:spMkLst>
            <pc:docMk/>
            <pc:sldMk cId="3912637232" sldId="287"/>
            <ac:spMk id="2" creationId="{00000000-0000-0000-0000-000000000000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3" creationId="{86D0CBF4-A1EF-447F-98E3-E74520EB9F79}"/>
          </ac:spMkLst>
        </pc:spChg>
        <pc:spChg chg="add del">
          <ac:chgData name="이 경오" userId="03d471aaec579ec3" providerId="LiveId" clId="{2063B82A-B2CE-41AA-904A-AEDD30044022}" dt="2020-04-30T04:31:00.978" v="2091" actId="11529"/>
          <ac:spMkLst>
            <pc:docMk/>
            <pc:sldMk cId="3912637232" sldId="287"/>
            <ac:spMk id="6" creationId="{E4357BD3-107C-461A-A772-2905DA14A3E4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10" creationId="{85D1715A-7390-445B-894C-E27B982BA2A6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14" creationId="{CBD90245-7921-4F68-A09C-447BFAB276E6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16" creationId="{52FED610-A5EB-449D-8C23-D212857557AB}"/>
          </ac:spMkLst>
        </pc:spChg>
        <pc:spChg chg="mod">
          <ac:chgData name="이 경오" userId="03d471aaec579ec3" providerId="LiveId" clId="{2063B82A-B2CE-41AA-904A-AEDD30044022}" dt="2020-04-30T04:24:32.823" v="1617" actId="20577"/>
          <ac:spMkLst>
            <pc:docMk/>
            <pc:sldMk cId="3912637232" sldId="287"/>
            <ac:spMk id="22" creationId="{F3EAC8D9-CCF6-4A86-83AC-6B9A052A4891}"/>
          </ac:spMkLst>
        </pc:spChg>
        <pc:spChg chg="mod">
          <ac:chgData name="이 경오" userId="03d471aaec579ec3" providerId="LiveId" clId="{2063B82A-B2CE-41AA-904A-AEDD30044022}" dt="2020-04-30T04:25:06.341" v="1786"/>
          <ac:spMkLst>
            <pc:docMk/>
            <pc:sldMk cId="3912637232" sldId="287"/>
            <ac:spMk id="23" creationId="{3CCFDFF1-3C74-45F9-92A8-7B3817C31280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31" creationId="{A67A4C22-23F6-4F9C-967F-94AA8160576B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33" creationId="{BDCAA595-DFFE-4CFD-9BFA-67D4FC1763B8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35" creationId="{C3381D2F-5CD2-4625-AE77-37499959D865}"/>
          </ac:spMkLst>
        </pc:spChg>
        <pc:grpChg chg="add mod">
          <ac:chgData name="이 경오" userId="03d471aaec579ec3" providerId="LiveId" clId="{2063B82A-B2CE-41AA-904A-AEDD30044022}" dt="2020-04-30T04:38:05.870" v="2643" actId="1076"/>
          <ac:grpSpMkLst>
            <pc:docMk/>
            <pc:sldMk cId="3912637232" sldId="287"/>
            <ac:grpSpMk id="45" creationId="{556F97E7-D907-469C-8D85-4D1EDD3FD5B8}"/>
          </ac:grpSpMkLst>
        </pc:grpChg>
        <pc:graphicFrameChg chg="del">
          <ac:chgData name="이 경오" userId="03d471aaec579ec3" providerId="LiveId" clId="{2063B82A-B2CE-41AA-904A-AEDD30044022}" dt="2020-04-30T04:23:48.397" v="1505" actId="478"/>
          <ac:graphicFrameMkLst>
            <pc:docMk/>
            <pc:sldMk cId="3912637232" sldId="287"/>
            <ac:graphicFrameMk id="21" creationId="{CAD515E6-2492-46A0-A1ED-44122B57BD81}"/>
          </ac:graphicFrameMkLst>
        </pc:graphicFrameChg>
        <pc:graphicFrameChg chg="mod modGraphic">
          <ac:chgData name="이 경오" userId="03d471aaec579ec3" providerId="LiveId" clId="{2063B82A-B2CE-41AA-904A-AEDD30044022}" dt="2020-04-30T04:28:04.824" v="2054" actId="20577"/>
          <ac:graphicFrameMkLst>
            <pc:docMk/>
            <pc:sldMk cId="3912637232" sldId="287"/>
            <ac:graphicFrameMk id="24" creationId="{721A43C3-F2C6-474C-A8A8-2C9159BFEAEB}"/>
          </ac:graphicFrameMkLst>
        </pc:graphicFrame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9" creationId="{9C613523-8C98-401A-900D-CB8E295A2639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11" creationId="{AA1933D5-BE79-4F22-A5D1-46E735A342E6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13" creationId="{872CE579-5A94-40D6-9986-EE2E0DA2A312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15" creationId="{66A1B26F-FC4D-4F08-B7FC-3873E674E274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30" creationId="{B1EA37B4-352B-4749-9547-BA6535EB2F04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32" creationId="{9E20C400-3C3B-403D-BA0C-DBC21191024E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34" creationId="{BEC059E2-B048-4D84-9BDA-4AF0B88EEEC4}"/>
          </ac:picMkLst>
        </pc:pic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8" creationId="{98450960-DB3E-43C6-9F97-C0CB591DFBF1}"/>
          </ac:cxnSpMkLst>
        </pc:cxn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20" creationId="{D8D3869A-C750-4E85-BD77-174279287C47}"/>
          </ac:cxnSpMkLst>
        </pc:cxn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25" creationId="{8041B5D5-C056-441D-A1E2-C8890C1650FC}"/>
          </ac:cxnSpMkLst>
        </pc:cxn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36" creationId="{1195407D-4442-4989-8F63-6FCC3396D63C}"/>
          </ac:cxnSpMkLst>
        </pc:cxn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39" creationId="{A0D69B9F-2F0A-4446-B99E-A1409A538BF2}"/>
          </ac:cxnSpMkLst>
        </pc:cxn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42" creationId="{5AFBEA45-AEFA-42CE-AEA4-B97BB3F0AC20}"/>
          </ac:cxnSpMkLst>
        </pc:cxnChg>
      </pc:sldChg>
      <pc:sldChg chg="addSp delSp modSp add mod">
        <pc:chgData name="이 경오" userId="03d471aaec579ec3" providerId="LiveId" clId="{2063B82A-B2CE-41AA-904A-AEDD30044022}" dt="2020-04-30T04:36:22.690" v="2612" actId="1076"/>
        <pc:sldMkLst>
          <pc:docMk/>
          <pc:sldMk cId="3811407637" sldId="288"/>
        </pc:sldMkLst>
        <pc:spChg chg="del">
          <ac:chgData name="이 경오" userId="03d471aaec579ec3" providerId="LiveId" clId="{2063B82A-B2CE-41AA-904A-AEDD30044022}" dt="2020-04-30T04:32:22.321" v="2105" actId="478"/>
          <ac:spMkLst>
            <pc:docMk/>
            <pc:sldMk cId="3811407637" sldId="288"/>
            <ac:spMk id="2" creationId="{00000000-0000-0000-0000-000000000000}"/>
          </ac:spMkLst>
        </pc:spChg>
        <pc:spChg chg="add del">
          <ac:chgData name="이 경오" userId="03d471aaec579ec3" providerId="LiveId" clId="{2063B82A-B2CE-41AA-904A-AEDD30044022}" dt="2020-04-30T04:35:53.843" v="2604" actId="478"/>
          <ac:spMkLst>
            <pc:docMk/>
            <pc:sldMk cId="3811407637" sldId="288"/>
            <ac:spMk id="10" creationId="{6A3BFA52-81A9-4BDE-AE4E-BCA13E4522A1}"/>
          </ac:spMkLst>
        </pc:spChg>
        <pc:spChg chg="add mod">
          <ac:chgData name="이 경오" userId="03d471aaec579ec3" providerId="LiveId" clId="{2063B82A-B2CE-41AA-904A-AEDD30044022}" dt="2020-04-30T04:36:22.690" v="2612" actId="1076"/>
          <ac:spMkLst>
            <pc:docMk/>
            <pc:sldMk cId="3811407637" sldId="288"/>
            <ac:spMk id="12" creationId="{427A0094-BB27-45D7-B926-679A9A6ED598}"/>
          </ac:spMkLst>
        </pc:spChg>
        <pc:spChg chg="add del">
          <ac:chgData name="이 경오" userId="03d471aaec579ec3" providerId="LiveId" clId="{2063B82A-B2CE-41AA-904A-AEDD30044022}" dt="2020-04-30T04:35:55.224" v="2605" actId="478"/>
          <ac:spMkLst>
            <pc:docMk/>
            <pc:sldMk cId="3811407637" sldId="288"/>
            <ac:spMk id="14" creationId="{FCE58FEB-5E90-4CB1-B042-D8D4DAA8FCE3}"/>
          </ac:spMkLst>
        </pc:spChg>
        <pc:spChg chg="add mod">
          <ac:chgData name="이 경오" userId="03d471aaec579ec3" providerId="LiveId" clId="{2063B82A-B2CE-41AA-904A-AEDD30044022}" dt="2020-04-30T04:36:22.690" v="2612" actId="1076"/>
          <ac:spMkLst>
            <pc:docMk/>
            <pc:sldMk cId="3811407637" sldId="288"/>
            <ac:spMk id="16" creationId="{80A2E2BD-E8F4-4837-9F47-5EB180EEE7CF}"/>
          </ac:spMkLst>
        </pc:spChg>
        <pc:spChg chg="mod">
          <ac:chgData name="이 경오" userId="03d471aaec579ec3" providerId="LiveId" clId="{2063B82A-B2CE-41AA-904A-AEDD30044022}" dt="2020-04-30T04:32:34.360" v="2192" actId="1036"/>
          <ac:spMkLst>
            <pc:docMk/>
            <pc:sldMk cId="3811407637" sldId="288"/>
            <ac:spMk id="22" creationId="{F3EAC8D9-CCF6-4A86-83AC-6B9A052A4891}"/>
          </ac:spMkLst>
        </pc:spChg>
        <pc:spChg chg="mod">
          <ac:chgData name="이 경오" userId="03d471aaec579ec3" providerId="LiveId" clId="{2063B82A-B2CE-41AA-904A-AEDD30044022}" dt="2020-04-30T04:32:34.360" v="2192" actId="1036"/>
          <ac:spMkLst>
            <pc:docMk/>
            <pc:sldMk cId="3811407637" sldId="288"/>
            <ac:spMk id="23" creationId="{3CCFDFF1-3C74-45F9-92A8-7B3817C31280}"/>
          </ac:spMkLst>
        </pc:spChg>
        <pc:graphicFrameChg chg="del">
          <ac:chgData name="이 경오" userId="03d471aaec579ec3" providerId="LiveId" clId="{2063B82A-B2CE-41AA-904A-AEDD30044022}" dt="2020-04-30T04:32:22.321" v="2105" actId="478"/>
          <ac:graphicFrameMkLst>
            <pc:docMk/>
            <pc:sldMk cId="3811407637" sldId="288"/>
            <ac:graphicFrameMk id="21" creationId="{CAD515E6-2492-46A0-A1ED-44122B57BD81}"/>
          </ac:graphicFrameMkLst>
        </pc:graphicFrameChg>
        <pc:graphicFrameChg chg="mod">
          <ac:chgData name="이 경오" userId="03d471aaec579ec3" providerId="LiveId" clId="{2063B82A-B2CE-41AA-904A-AEDD30044022}" dt="2020-04-30T04:32:34.360" v="2192" actId="1036"/>
          <ac:graphicFrameMkLst>
            <pc:docMk/>
            <pc:sldMk cId="3811407637" sldId="288"/>
            <ac:graphicFrameMk id="24" creationId="{721A43C3-F2C6-474C-A8A8-2C9159BFEAEB}"/>
          </ac:graphicFrameMkLst>
        </pc:graphicFrameChg>
        <pc:picChg chg="add del">
          <ac:chgData name="이 경오" userId="03d471aaec579ec3" providerId="LiveId" clId="{2063B82A-B2CE-41AA-904A-AEDD30044022}" dt="2020-04-30T04:35:52.383" v="2603" actId="478"/>
          <ac:picMkLst>
            <pc:docMk/>
            <pc:sldMk cId="3811407637" sldId="288"/>
            <ac:picMk id="9" creationId="{34A3F887-C892-4E65-8957-F39CDCA2040C}"/>
          </ac:picMkLst>
        </pc:picChg>
        <pc:picChg chg="add mod">
          <ac:chgData name="이 경오" userId="03d471aaec579ec3" providerId="LiveId" clId="{2063B82A-B2CE-41AA-904A-AEDD30044022}" dt="2020-04-30T04:36:22.690" v="2612" actId="1076"/>
          <ac:picMkLst>
            <pc:docMk/>
            <pc:sldMk cId="3811407637" sldId="288"/>
            <ac:picMk id="11" creationId="{3E580D39-63FF-4C8D-A873-66701048D641}"/>
          </ac:picMkLst>
        </pc:picChg>
        <pc:picChg chg="add mod">
          <ac:chgData name="이 경오" userId="03d471aaec579ec3" providerId="LiveId" clId="{2063B82A-B2CE-41AA-904A-AEDD30044022}" dt="2020-04-30T04:36:22.690" v="2612" actId="1076"/>
          <ac:picMkLst>
            <pc:docMk/>
            <pc:sldMk cId="3811407637" sldId="288"/>
            <ac:picMk id="13" creationId="{971D2FE7-8126-4ABE-BE92-42F950BFD56A}"/>
          </ac:picMkLst>
        </pc:picChg>
        <pc:picChg chg="add del">
          <ac:chgData name="이 경오" userId="03d471aaec579ec3" providerId="LiveId" clId="{2063B82A-B2CE-41AA-904A-AEDD30044022}" dt="2020-04-30T04:35:57.081" v="2606" actId="478"/>
          <ac:picMkLst>
            <pc:docMk/>
            <pc:sldMk cId="3811407637" sldId="288"/>
            <ac:picMk id="15" creationId="{FA8428CB-F9FE-4178-BA19-8EF909E39A5B}"/>
          </ac:picMkLst>
        </pc:picChg>
        <pc:cxnChg chg="add del mod">
          <ac:chgData name="이 경오" userId="03d471aaec579ec3" providerId="LiveId" clId="{2063B82A-B2CE-41AA-904A-AEDD30044022}" dt="2020-04-30T04:35:50.521" v="2602" actId="478"/>
          <ac:cxnSpMkLst>
            <pc:docMk/>
            <pc:sldMk cId="3811407637" sldId="288"/>
            <ac:cxnSpMk id="17" creationId="{3AD84D3F-E634-45D8-A284-B8DB4BEDC5B8}"/>
          </ac:cxnSpMkLst>
        </pc:cxnChg>
        <pc:cxnChg chg="add del mod">
          <ac:chgData name="이 경오" userId="03d471aaec579ec3" providerId="LiveId" clId="{2063B82A-B2CE-41AA-904A-AEDD30044022}" dt="2020-04-30T04:36:07.115" v="2610" actId="478"/>
          <ac:cxnSpMkLst>
            <pc:docMk/>
            <pc:sldMk cId="3811407637" sldId="288"/>
            <ac:cxnSpMk id="18" creationId="{88E555EF-E458-4670-B4DA-BF6A12A851BE}"/>
          </ac:cxnSpMkLst>
        </pc:cxnChg>
        <pc:cxnChg chg="add del mod">
          <ac:chgData name="이 경오" userId="03d471aaec579ec3" providerId="LiveId" clId="{2063B82A-B2CE-41AA-904A-AEDD30044022}" dt="2020-04-30T04:35:58.089" v="2607" actId="478"/>
          <ac:cxnSpMkLst>
            <pc:docMk/>
            <pc:sldMk cId="3811407637" sldId="288"/>
            <ac:cxnSpMk id="19" creationId="{2433D4FC-FF91-4776-8233-B00096192CA7}"/>
          </ac:cxnSpMkLst>
        </pc:cxnChg>
      </pc:sldChg>
      <pc:sldChg chg="addSp delSp modSp add mod">
        <pc:chgData name="이 경오" userId="03d471aaec579ec3" providerId="LiveId" clId="{2063B82A-B2CE-41AA-904A-AEDD30044022}" dt="2020-04-30T04:48:10.343" v="3457" actId="1036"/>
        <pc:sldMkLst>
          <pc:docMk/>
          <pc:sldMk cId="647559659" sldId="289"/>
        </pc:sldMkLst>
        <pc:spChg chg="mod topLvl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3" creationId="{86D0CBF4-A1EF-447F-98E3-E74520EB9F79}"/>
          </ac:spMkLst>
        </pc:spChg>
        <pc:spChg chg="mod topLvl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10" creationId="{85D1715A-7390-445B-894C-E27B982BA2A6}"/>
          </ac:spMkLst>
        </pc:spChg>
        <pc:spChg chg="mod topLvl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14" creationId="{CBD90245-7921-4F68-A09C-447BFAB276E6}"/>
          </ac:spMkLst>
        </pc:spChg>
        <pc:spChg chg="mod topLvl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16" creationId="{52FED610-A5EB-449D-8C23-D212857557AB}"/>
          </ac:spMkLst>
        </pc:spChg>
        <pc:spChg chg="mod">
          <ac:chgData name="이 경오" userId="03d471aaec579ec3" providerId="LiveId" clId="{2063B82A-B2CE-41AA-904A-AEDD30044022}" dt="2020-04-30T04:38:55.997" v="2676" actId="20577"/>
          <ac:spMkLst>
            <pc:docMk/>
            <pc:sldMk cId="647559659" sldId="289"/>
            <ac:spMk id="22" creationId="{F3EAC8D9-CCF6-4A86-83AC-6B9A052A4891}"/>
          </ac:spMkLst>
        </pc:spChg>
        <pc:spChg chg="mod">
          <ac:chgData name="이 경오" userId="03d471aaec579ec3" providerId="LiveId" clId="{2063B82A-B2CE-41AA-904A-AEDD30044022}" dt="2020-04-30T04:39:32.721" v="2835" actId="20577"/>
          <ac:spMkLst>
            <pc:docMk/>
            <pc:sldMk cId="647559659" sldId="289"/>
            <ac:spMk id="23" creationId="{3CCFDFF1-3C74-45F9-92A8-7B3817C31280}"/>
          </ac:spMkLst>
        </pc:spChg>
        <pc:spChg chg="del mod topLvl">
          <ac:chgData name="이 경오" userId="03d471aaec579ec3" providerId="LiveId" clId="{2063B82A-B2CE-41AA-904A-AEDD30044022}" dt="2020-04-30T04:40:14.862" v="2837" actId="478"/>
          <ac:spMkLst>
            <pc:docMk/>
            <pc:sldMk cId="647559659" sldId="289"/>
            <ac:spMk id="31" creationId="{A67A4C22-23F6-4F9C-967F-94AA8160576B}"/>
          </ac:spMkLst>
        </pc:spChg>
        <pc:spChg chg="del mod topLvl">
          <ac:chgData name="이 경오" userId="03d471aaec579ec3" providerId="LiveId" clId="{2063B82A-B2CE-41AA-904A-AEDD30044022}" dt="2020-04-30T04:40:14.862" v="2837" actId="478"/>
          <ac:spMkLst>
            <pc:docMk/>
            <pc:sldMk cId="647559659" sldId="289"/>
            <ac:spMk id="33" creationId="{BDCAA595-DFFE-4CFD-9BFA-67D4FC1763B8}"/>
          </ac:spMkLst>
        </pc:spChg>
        <pc:spChg chg="del mod topLvl">
          <ac:chgData name="이 경오" userId="03d471aaec579ec3" providerId="LiveId" clId="{2063B82A-B2CE-41AA-904A-AEDD30044022}" dt="2020-04-30T04:40:17.447" v="2838" actId="478"/>
          <ac:spMkLst>
            <pc:docMk/>
            <pc:sldMk cId="647559659" sldId="289"/>
            <ac:spMk id="35" creationId="{C3381D2F-5CD2-4625-AE77-37499959D865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38" creationId="{1F18C7F5-F0FC-4857-A2BD-CC24980AA4C5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41" creationId="{1CF2DE0E-EDAA-4AC0-8E3E-05DA3C3158BE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50" creationId="{B0115EE7-0EEF-4633-9E08-0614F88E78C4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51" creationId="{6D103197-5041-45D3-B1C0-8BE9B39F0E2C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52" creationId="{D8E758C7-3C1C-40DA-ACAC-0B3195031B96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63" creationId="{E6762459-9A2E-428E-B5E6-FFFFCD8F1E64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64" creationId="{536DC3A4-4B88-41D5-9E52-1A0F1CD57519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65" creationId="{0FAB931C-B16F-4D6D-895E-E58AA7C73DC6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66" creationId="{ABC20F91-FFAD-44C5-B636-A9578C8297BD}"/>
          </ac:spMkLst>
        </pc:spChg>
        <pc:grpChg chg="del">
          <ac:chgData name="이 경오" userId="03d471aaec579ec3" providerId="LiveId" clId="{2063B82A-B2CE-41AA-904A-AEDD30044022}" dt="2020-04-30T04:40:11.569" v="2836" actId="165"/>
          <ac:grpSpMkLst>
            <pc:docMk/>
            <pc:sldMk cId="647559659" sldId="289"/>
            <ac:grpSpMk id="45" creationId="{556F97E7-D907-469C-8D85-4D1EDD3FD5B8}"/>
          </ac:grpSpMkLst>
        </pc:grpChg>
        <pc:graphicFrameChg chg="mod modGraphic">
          <ac:chgData name="이 경오" userId="03d471aaec579ec3" providerId="LiveId" clId="{2063B82A-B2CE-41AA-904A-AEDD30044022}" dt="2020-04-30T04:48:00.749" v="3451"/>
          <ac:graphicFrameMkLst>
            <pc:docMk/>
            <pc:sldMk cId="647559659" sldId="289"/>
            <ac:graphicFrameMk id="24" creationId="{721A43C3-F2C6-474C-A8A8-2C9159BFEAEB}"/>
          </ac:graphicFrameMkLst>
        </pc:graphicFrameChg>
        <pc:picChg chg="mod topLvl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9" creationId="{9C613523-8C98-401A-900D-CB8E295A2639}"/>
          </ac:picMkLst>
        </pc:picChg>
        <pc:picChg chg="mod topLvl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11" creationId="{AA1933D5-BE79-4F22-A5D1-46E735A342E6}"/>
          </ac:picMkLst>
        </pc:picChg>
        <pc:picChg chg="mod topLvl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13" creationId="{872CE579-5A94-40D6-9986-EE2E0DA2A312}"/>
          </ac:picMkLst>
        </pc:picChg>
        <pc:picChg chg="mod topLvl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15" creationId="{66A1B26F-FC4D-4F08-B7FC-3873E674E274}"/>
          </ac:picMkLst>
        </pc:picChg>
        <pc:picChg chg="del mod topLvl">
          <ac:chgData name="이 경오" userId="03d471aaec579ec3" providerId="LiveId" clId="{2063B82A-B2CE-41AA-904A-AEDD30044022}" dt="2020-04-30T04:40:14.862" v="2837" actId="478"/>
          <ac:picMkLst>
            <pc:docMk/>
            <pc:sldMk cId="647559659" sldId="289"/>
            <ac:picMk id="30" creationId="{B1EA37B4-352B-4749-9547-BA6535EB2F04}"/>
          </ac:picMkLst>
        </pc:picChg>
        <pc:picChg chg="del mod topLvl">
          <ac:chgData name="이 경오" userId="03d471aaec579ec3" providerId="LiveId" clId="{2063B82A-B2CE-41AA-904A-AEDD30044022}" dt="2020-04-30T04:40:14.862" v="2837" actId="478"/>
          <ac:picMkLst>
            <pc:docMk/>
            <pc:sldMk cId="647559659" sldId="289"/>
            <ac:picMk id="32" creationId="{9E20C400-3C3B-403D-BA0C-DBC21191024E}"/>
          </ac:picMkLst>
        </pc:picChg>
        <pc:picChg chg="del mod topLvl">
          <ac:chgData name="이 경오" userId="03d471aaec579ec3" providerId="LiveId" clId="{2063B82A-B2CE-41AA-904A-AEDD30044022}" dt="2020-04-30T04:40:14.862" v="2837" actId="478"/>
          <ac:picMkLst>
            <pc:docMk/>
            <pc:sldMk cId="647559659" sldId="289"/>
            <ac:picMk id="34" creationId="{BEC059E2-B048-4D84-9BDA-4AF0B88EEEC4}"/>
          </ac:picMkLst>
        </pc:picChg>
        <pc:picChg chg="add mod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37" creationId="{6E28E1ED-BB40-4BC9-9CCE-25D0D2618148}"/>
          </ac:picMkLst>
        </pc:picChg>
        <pc:picChg chg="add mod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40" creationId="{C0D4CA44-03E3-4614-8EC6-B82333248E59}"/>
          </ac:picMkLst>
        </pc:picChg>
        <pc:cxnChg chg="del mod topLvl">
          <ac:chgData name="이 경오" userId="03d471aaec579ec3" providerId="LiveId" clId="{2063B82A-B2CE-41AA-904A-AEDD30044022}" dt="2020-04-30T04:44:12.595" v="2941" actId="478"/>
          <ac:cxnSpMkLst>
            <pc:docMk/>
            <pc:sldMk cId="647559659" sldId="289"/>
            <ac:cxnSpMk id="8" creationId="{98450960-DB3E-43C6-9F97-C0CB591DFBF1}"/>
          </ac:cxnSpMkLst>
        </pc:cxnChg>
        <pc:cxnChg chg="del mod topLvl">
          <ac:chgData name="이 경오" userId="03d471aaec579ec3" providerId="LiveId" clId="{2063B82A-B2CE-41AA-904A-AEDD30044022}" dt="2020-04-30T04:44:24.215" v="2944" actId="478"/>
          <ac:cxnSpMkLst>
            <pc:docMk/>
            <pc:sldMk cId="647559659" sldId="289"/>
            <ac:cxnSpMk id="20" creationId="{D8D3869A-C750-4E85-BD77-174279287C47}"/>
          </ac:cxnSpMkLst>
        </pc:cxnChg>
        <pc:cxnChg chg="del mod topLvl">
          <ac:chgData name="이 경오" userId="03d471aaec579ec3" providerId="LiveId" clId="{2063B82A-B2CE-41AA-904A-AEDD30044022}" dt="2020-04-30T04:44:36.278" v="2948" actId="478"/>
          <ac:cxnSpMkLst>
            <pc:docMk/>
            <pc:sldMk cId="647559659" sldId="289"/>
            <ac:cxnSpMk id="25" creationId="{8041B5D5-C056-441D-A1E2-C8890C1650FC}"/>
          </ac:cxnSpMkLst>
        </pc:cxnChg>
        <pc:cxnChg chg="del mod topLvl">
          <ac:chgData name="이 경오" userId="03d471aaec579ec3" providerId="LiveId" clId="{2063B82A-B2CE-41AA-904A-AEDD30044022}" dt="2020-04-30T04:40:14.862" v="2837" actId="478"/>
          <ac:cxnSpMkLst>
            <pc:docMk/>
            <pc:sldMk cId="647559659" sldId="289"/>
            <ac:cxnSpMk id="36" creationId="{1195407D-4442-4989-8F63-6FCC3396D63C}"/>
          </ac:cxnSpMkLst>
        </pc:cxnChg>
        <pc:cxnChg chg="del mod topLvl">
          <ac:chgData name="이 경오" userId="03d471aaec579ec3" providerId="LiveId" clId="{2063B82A-B2CE-41AA-904A-AEDD30044022}" dt="2020-04-30T04:40:14.862" v="2837" actId="478"/>
          <ac:cxnSpMkLst>
            <pc:docMk/>
            <pc:sldMk cId="647559659" sldId="289"/>
            <ac:cxnSpMk id="39" creationId="{A0D69B9F-2F0A-4446-B99E-A1409A538BF2}"/>
          </ac:cxnSpMkLst>
        </pc:cxnChg>
        <pc:cxnChg chg="del mod topLvl">
          <ac:chgData name="이 경오" userId="03d471aaec579ec3" providerId="LiveId" clId="{2063B82A-B2CE-41AA-904A-AEDD30044022}" dt="2020-04-30T04:40:14.862" v="2837" actId="478"/>
          <ac:cxnSpMkLst>
            <pc:docMk/>
            <pc:sldMk cId="647559659" sldId="289"/>
            <ac:cxnSpMk id="42" creationId="{5AFBEA45-AEFA-42CE-AEA4-B97BB3F0AC20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43" creationId="{842988E7-FF6A-4A52-BDAC-07B07262B7BC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44" creationId="{1EF6F47C-4015-4AB6-B19A-EC26F824E575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48" creationId="{39E8BE64-2B69-4ADC-AE27-B014B3466415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49" creationId="{25F4A99E-5A4F-4D2A-9007-B22613DB868F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54" creationId="{3128D4DA-C2E0-426C-A12A-3A86FB73D9A9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57" creationId="{A4F77517-7510-4FF0-A60B-3007D5896D21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60" creationId="{ECF8B3B9-2065-4D41-984B-938E389AF062}"/>
          </ac:cxnSpMkLst>
        </pc:cxnChg>
      </pc:sldChg>
      <pc:sldChg chg="add ord">
        <pc:chgData name="이 경오" userId="03d471aaec579ec3" providerId="LiveId" clId="{2063B82A-B2CE-41AA-904A-AEDD30044022}" dt="2020-04-30T04:49:20.650" v="3460"/>
        <pc:sldMkLst>
          <pc:docMk/>
          <pc:sldMk cId="2326561389" sldId="290"/>
        </pc:sldMkLst>
      </pc:sldChg>
      <pc:sldChg chg="addSp delSp modSp add mod">
        <pc:chgData name="이 경오" userId="03d471aaec579ec3" providerId="LiveId" clId="{2063B82A-B2CE-41AA-904A-AEDD30044022}" dt="2020-04-30T05:07:24.225" v="4933" actId="1076"/>
        <pc:sldMkLst>
          <pc:docMk/>
          <pc:sldMk cId="2411243370" sldId="291"/>
        </pc:sldMkLst>
        <pc:spChg chg="mod">
          <ac:chgData name="이 경오" userId="03d471aaec579ec3" providerId="LiveId" clId="{2063B82A-B2CE-41AA-904A-AEDD30044022}" dt="2020-04-30T04:59:58.038" v="4350"/>
          <ac:spMkLst>
            <pc:docMk/>
            <pc:sldMk cId="2411243370" sldId="291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4:59:46.790" v="4318" actId="478"/>
          <ac:spMkLst>
            <pc:docMk/>
            <pc:sldMk cId="2411243370" sldId="291"/>
            <ac:spMk id="3" creationId="{9719A17E-972A-4632-8140-2FC7F7AB453A}"/>
          </ac:spMkLst>
        </pc:spChg>
        <pc:spChg chg="add del mod">
          <ac:chgData name="이 경오" userId="03d471aaec579ec3" providerId="LiveId" clId="{2063B82A-B2CE-41AA-904A-AEDD30044022}" dt="2020-04-30T05:05:48.919" v="4838" actId="478"/>
          <ac:spMkLst>
            <pc:docMk/>
            <pc:sldMk cId="2411243370" sldId="291"/>
            <ac:spMk id="6" creationId="{D2539D27-F3C8-41BF-AF7F-3A29ED4194E9}"/>
          </ac:spMkLst>
        </pc:spChg>
        <pc:spChg chg="add mod">
          <ac:chgData name="이 경오" userId="03d471aaec579ec3" providerId="LiveId" clId="{2063B82A-B2CE-41AA-904A-AEDD30044022}" dt="2020-04-30T05:06:02.005" v="4840" actId="1076"/>
          <ac:spMkLst>
            <pc:docMk/>
            <pc:sldMk cId="2411243370" sldId="291"/>
            <ac:spMk id="7" creationId="{195F255D-B26D-46EA-BB40-416EBAFCC2AF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9" creationId="{A1C82646-D8C3-4482-BC3C-9F29C7734C5B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10" creationId="{49D62276-A078-4B06-9438-CBBAC54BBC9A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15" creationId="{70B5DCD9-4CFA-4026-8B24-EE74358E7D2B}"/>
          </ac:spMkLst>
        </pc:spChg>
        <pc:spChg chg="add del mod">
          <ac:chgData name="이 경오" userId="03d471aaec579ec3" providerId="LiveId" clId="{2063B82A-B2CE-41AA-904A-AEDD30044022}" dt="2020-04-30T05:05:48.919" v="4838" actId="478"/>
          <ac:spMkLst>
            <pc:docMk/>
            <pc:sldMk cId="2411243370" sldId="291"/>
            <ac:spMk id="16" creationId="{DD3F11E4-B19F-45A2-BA93-14D11363E222}"/>
          </ac:spMkLst>
        </pc:spChg>
        <pc:spChg chg="add del mod">
          <ac:chgData name="이 경오" userId="03d471aaec579ec3" providerId="LiveId" clId="{2063B82A-B2CE-41AA-904A-AEDD30044022}" dt="2020-04-30T05:05:48.919" v="4838" actId="478"/>
          <ac:spMkLst>
            <pc:docMk/>
            <pc:sldMk cId="2411243370" sldId="291"/>
            <ac:spMk id="17" creationId="{F1F2EE26-F4C7-4664-8832-98890497F79C}"/>
          </ac:spMkLst>
        </pc:spChg>
        <pc:spChg chg="add del mod">
          <ac:chgData name="이 경오" userId="03d471aaec579ec3" providerId="LiveId" clId="{2063B82A-B2CE-41AA-904A-AEDD30044022}" dt="2020-04-30T05:05:48.919" v="4838" actId="478"/>
          <ac:spMkLst>
            <pc:docMk/>
            <pc:sldMk cId="2411243370" sldId="291"/>
            <ac:spMk id="18" creationId="{553D82F7-74B4-4CEB-BD8F-BD7993C07DD0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19" creationId="{BECCD5D7-CACC-40A6-BB41-590918ED63CC}"/>
          </ac:spMkLst>
        </pc:spChg>
        <pc:spChg chg="add mod">
          <ac:chgData name="이 경오" userId="03d471aaec579ec3" providerId="LiveId" clId="{2063B82A-B2CE-41AA-904A-AEDD30044022}" dt="2020-04-30T05:07:05.355" v="4930" actId="1076"/>
          <ac:spMkLst>
            <pc:docMk/>
            <pc:sldMk cId="2411243370" sldId="291"/>
            <ac:spMk id="21" creationId="{AAF87746-E47E-44AD-86BD-266092BC3D72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24" creationId="{E0A9F86C-53FC-4072-8AE3-FB7223D7A74D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25" creationId="{A2D298FD-0964-4B13-8595-18B34A0D207E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26" creationId="{741AE44C-B924-4292-8A7A-D9C24693612B}"/>
          </ac:spMkLst>
        </pc:spChg>
        <pc:spChg chg="add mod">
          <ac:chgData name="이 경오" userId="03d471aaec579ec3" providerId="LiveId" clId="{2063B82A-B2CE-41AA-904A-AEDD30044022}" dt="2020-04-30T05:07:24.225" v="4933" actId="1076"/>
          <ac:spMkLst>
            <pc:docMk/>
            <pc:sldMk cId="2411243370" sldId="291"/>
            <ac:spMk id="34" creationId="{6F19BCFC-4D4F-4652-B8B0-669ACDF99EFE}"/>
          </ac:spMkLst>
        </pc:spChg>
        <pc:spChg chg="add mod">
          <ac:chgData name="이 경오" userId="03d471aaec579ec3" providerId="LiveId" clId="{2063B82A-B2CE-41AA-904A-AEDD30044022}" dt="2020-04-30T05:07:12.675" v="4932" actId="14100"/>
          <ac:spMkLst>
            <pc:docMk/>
            <pc:sldMk cId="2411243370" sldId="291"/>
            <ac:spMk id="35" creationId="{A8D2E161-108B-4085-BC69-D8C56998B8E3}"/>
          </ac:spMkLst>
        </pc:spChg>
        <pc:grpChg chg="add mod">
          <ac:chgData name="이 경오" userId="03d471aaec579ec3" providerId="LiveId" clId="{2063B82A-B2CE-41AA-904A-AEDD30044022}" dt="2020-04-30T05:07:01.265" v="4929" actId="14100"/>
          <ac:grpSpMkLst>
            <pc:docMk/>
            <pc:sldMk cId="2411243370" sldId="291"/>
            <ac:grpSpMk id="8" creationId="{F5AA0169-4C20-4ABF-999B-D2EE2941AE03}"/>
          </ac:grpSpMkLst>
        </pc:grpChg>
        <pc:graphicFrameChg chg="add mod modGraphic">
          <ac:chgData name="이 경오" userId="03d471aaec579ec3" providerId="LiveId" clId="{2063B82A-B2CE-41AA-904A-AEDD30044022}" dt="2020-04-30T05:06:14.284" v="4842" actId="14734"/>
          <ac:graphicFrameMkLst>
            <pc:docMk/>
            <pc:sldMk cId="2411243370" sldId="291"/>
            <ac:graphicFrameMk id="33" creationId="{BC7BE7D4-8532-4A1D-9729-C2A8771E03B9}"/>
          </ac:graphicFrameMkLst>
        </pc:graphicFrameChg>
        <pc:picChg chg="add mod">
          <ac:chgData name="이 경오" userId="03d471aaec579ec3" providerId="LiveId" clId="{2063B82A-B2CE-41AA-904A-AEDD30044022}" dt="2020-04-30T05:06:02.005" v="4840" actId="1076"/>
          <ac:picMkLst>
            <pc:docMk/>
            <pc:sldMk cId="2411243370" sldId="291"/>
            <ac:picMk id="20" creationId="{94D22A34-46A0-41B9-B5BB-8D536E01BF14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22" creationId="{11B54AF9-29A0-4EE7-9F87-41ABDB2D9717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23" creationId="{39C45BCD-EF2F-4D1D-A795-229C4305C13E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27" creationId="{BBD5BC6D-3A39-4447-84A3-77C79C92F734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28" creationId="{D4E6FDEB-F45B-40FE-93E6-F1A7FEDF44D8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29" creationId="{BA72C710-EF8D-486A-A967-19D39C7FF545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30" creationId="{3FFC5C47-50D8-44BB-B13A-79C7F13E993E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31" creationId="{84ABC3DB-18A0-486C-B653-EE2FDF70394E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32" creationId="{1C8F5E7F-F294-4BDC-A0CB-F1315D714881}"/>
          </ac:picMkLst>
        </pc:picChg>
        <pc:cxnChg chg="del">
          <ac:chgData name="이 경오" userId="03d471aaec579ec3" providerId="LiveId" clId="{2063B82A-B2CE-41AA-904A-AEDD30044022}" dt="2020-04-30T05:00:12.643" v="4351" actId="478"/>
          <ac:cxnSpMkLst>
            <pc:docMk/>
            <pc:sldMk cId="2411243370" sldId="291"/>
            <ac:cxnSpMk id="12" creationId="{752821AA-A3D7-4720-87C8-9ADD99BEC60D}"/>
          </ac:cxnSpMkLst>
        </pc:cxnChg>
      </pc:sldChg>
      <pc:sldChg chg="addSp delSp modSp add mod">
        <pc:chgData name="이 경오" userId="03d471aaec579ec3" providerId="LiveId" clId="{2063B82A-B2CE-41AA-904A-AEDD30044022}" dt="2020-04-30T05:23:41.603" v="5572" actId="1076"/>
        <pc:sldMkLst>
          <pc:docMk/>
          <pc:sldMk cId="3276220162" sldId="292"/>
        </pc:sldMkLst>
        <pc:spChg chg="mod">
          <ac:chgData name="이 경오" userId="03d471aaec579ec3" providerId="LiveId" clId="{2063B82A-B2CE-41AA-904A-AEDD30044022}" dt="2020-04-30T05:08:16.177" v="4968"/>
          <ac:spMkLst>
            <pc:docMk/>
            <pc:sldMk cId="3276220162" sldId="292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5:08:24.093" v="4969" actId="478"/>
          <ac:spMkLst>
            <pc:docMk/>
            <pc:sldMk cId="3276220162" sldId="292"/>
            <ac:spMk id="7" creationId="{195F255D-B26D-46EA-BB40-416EBAFCC2AF}"/>
          </ac:spMkLst>
        </pc:spChg>
        <pc:spChg chg="add mod">
          <ac:chgData name="이 경오" userId="03d471aaec579ec3" providerId="LiveId" clId="{2063B82A-B2CE-41AA-904A-AEDD30044022}" dt="2020-04-30T05:12:26.272" v="5354" actId="1076"/>
          <ac:spMkLst>
            <pc:docMk/>
            <pc:sldMk cId="3276220162" sldId="292"/>
            <ac:spMk id="11" creationId="{FE64E365-1081-4F65-8A75-6054AC51C00C}"/>
          </ac:spMkLst>
        </pc:spChg>
        <pc:spChg chg="add del mod">
          <ac:chgData name="이 경오" userId="03d471aaec579ec3" providerId="LiveId" clId="{2063B82A-B2CE-41AA-904A-AEDD30044022}" dt="2020-04-30T05:14:12.042" v="5389" actId="465"/>
          <ac:spMkLst>
            <pc:docMk/>
            <pc:sldMk cId="3276220162" sldId="292"/>
            <ac:spMk id="14" creationId="{204CAB54-6B6A-4C70-88CC-2727D2FA7DDD}"/>
          </ac:spMkLst>
        </pc:spChg>
        <pc:spChg chg="del">
          <ac:chgData name="이 경오" userId="03d471aaec579ec3" providerId="LiveId" clId="{2063B82A-B2CE-41AA-904A-AEDD30044022}" dt="2020-04-30T05:08:24.093" v="4969" actId="478"/>
          <ac:spMkLst>
            <pc:docMk/>
            <pc:sldMk cId="3276220162" sldId="292"/>
            <ac:spMk id="21" creationId="{AAF87746-E47E-44AD-86BD-266092BC3D72}"/>
          </ac:spMkLst>
        </pc:spChg>
        <pc:spChg chg="add mod">
          <ac:chgData name="이 경오" userId="03d471aaec579ec3" providerId="LiveId" clId="{2063B82A-B2CE-41AA-904A-AEDD30044022}" dt="2020-04-30T05:09:29.216" v="5279"/>
          <ac:spMkLst>
            <pc:docMk/>
            <pc:sldMk cId="3276220162" sldId="292"/>
            <ac:spMk id="24" creationId="{90029665-E514-4E16-B167-07E4450F3183}"/>
          </ac:spMkLst>
        </pc:spChg>
        <pc:spChg chg="add mod">
          <ac:chgData name="이 경오" userId="03d471aaec579ec3" providerId="LiveId" clId="{2063B82A-B2CE-41AA-904A-AEDD30044022}" dt="2020-04-30T05:20:15.306" v="5508" actId="1035"/>
          <ac:spMkLst>
            <pc:docMk/>
            <pc:sldMk cId="3276220162" sldId="292"/>
            <ac:spMk id="26" creationId="{EE79B7D6-E003-47BF-9BC4-F9AE0F9F272E}"/>
          </ac:spMkLst>
        </pc:spChg>
        <pc:spChg chg="del">
          <ac:chgData name="이 경오" userId="03d471aaec579ec3" providerId="LiveId" clId="{2063B82A-B2CE-41AA-904A-AEDD30044022}" dt="2020-04-30T05:08:24.093" v="4969" actId="478"/>
          <ac:spMkLst>
            <pc:docMk/>
            <pc:sldMk cId="3276220162" sldId="292"/>
            <ac:spMk id="34" creationId="{6F19BCFC-4D4F-4652-B8B0-669ACDF99EFE}"/>
          </ac:spMkLst>
        </pc:spChg>
        <pc:spChg chg="del">
          <ac:chgData name="이 경오" userId="03d471aaec579ec3" providerId="LiveId" clId="{2063B82A-B2CE-41AA-904A-AEDD30044022}" dt="2020-04-30T05:08:24.093" v="4969" actId="478"/>
          <ac:spMkLst>
            <pc:docMk/>
            <pc:sldMk cId="3276220162" sldId="292"/>
            <ac:spMk id="35" creationId="{A8D2E161-108B-4085-BC69-D8C56998B8E3}"/>
          </ac:spMkLst>
        </pc:spChg>
        <pc:spChg chg="add mod">
          <ac:chgData name="이 경오" userId="03d471aaec579ec3" providerId="LiveId" clId="{2063B82A-B2CE-41AA-904A-AEDD30044022}" dt="2020-04-30T05:10:42.174" v="5322"/>
          <ac:spMkLst>
            <pc:docMk/>
            <pc:sldMk cId="3276220162" sldId="292"/>
            <ac:spMk id="36" creationId="{91AF4C78-7E37-4C81-B2DC-D4B5B7F2B17A}"/>
          </ac:spMkLst>
        </pc:spChg>
        <pc:spChg chg="add mod">
          <ac:chgData name="이 경오" userId="03d471aaec579ec3" providerId="LiveId" clId="{2063B82A-B2CE-41AA-904A-AEDD30044022}" dt="2020-04-30T05:14:17.023" v="5391" actId="20577"/>
          <ac:spMkLst>
            <pc:docMk/>
            <pc:sldMk cId="3276220162" sldId="292"/>
            <ac:spMk id="46" creationId="{034CCE57-7047-4B93-8BCE-ADE409069BDA}"/>
          </ac:spMkLst>
        </pc:spChg>
        <pc:spChg chg="add mod">
          <ac:chgData name="이 경오" userId="03d471aaec579ec3" providerId="LiveId" clId="{2063B82A-B2CE-41AA-904A-AEDD30044022}" dt="2020-04-30T05:14:19.780" v="5393" actId="20577"/>
          <ac:spMkLst>
            <pc:docMk/>
            <pc:sldMk cId="3276220162" sldId="292"/>
            <ac:spMk id="47" creationId="{90BF1EE0-6874-424E-AA5D-AE336F8BB962}"/>
          </ac:spMkLst>
        </pc:spChg>
        <pc:spChg chg="add mod">
          <ac:chgData name="이 경오" userId="03d471aaec579ec3" providerId="LiveId" clId="{2063B82A-B2CE-41AA-904A-AEDD30044022}" dt="2020-04-30T05:14:22.730" v="5395" actId="20577"/>
          <ac:spMkLst>
            <pc:docMk/>
            <pc:sldMk cId="3276220162" sldId="292"/>
            <ac:spMk id="48" creationId="{1882F33D-3CE8-43BE-A3A0-10140B6FAE5C}"/>
          </ac:spMkLst>
        </pc:spChg>
        <pc:spChg chg="add mod">
          <ac:chgData name="이 경오" userId="03d471aaec579ec3" providerId="LiveId" clId="{2063B82A-B2CE-41AA-904A-AEDD30044022}" dt="2020-04-30T05:14:26.049" v="5397" actId="20577"/>
          <ac:spMkLst>
            <pc:docMk/>
            <pc:sldMk cId="3276220162" sldId="292"/>
            <ac:spMk id="49" creationId="{633040EC-CD36-4093-8D33-A0689FE406BE}"/>
          </ac:spMkLst>
        </pc:spChg>
        <pc:spChg chg="add mod">
          <ac:chgData name="이 경오" userId="03d471aaec579ec3" providerId="LiveId" clId="{2063B82A-B2CE-41AA-904A-AEDD30044022}" dt="2020-04-30T05:14:29.331" v="5399" actId="20577"/>
          <ac:spMkLst>
            <pc:docMk/>
            <pc:sldMk cId="3276220162" sldId="292"/>
            <ac:spMk id="50" creationId="{AA3ABA19-B994-45B9-83FC-9589A146408D}"/>
          </ac:spMkLst>
        </pc:spChg>
        <pc:spChg chg="add mod">
          <ac:chgData name="이 경오" userId="03d471aaec579ec3" providerId="LiveId" clId="{2063B82A-B2CE-41AA-904A-AEDD30044022}" dt="2020-04-30T05:14:32.651" v="5401" actId="20577"/>
          <ac:spMkLst>
            <pc:docMk/>
            <pc:sldMk cId="3276220162" sldId="292"/>
            <ac:spMk id="51" creationId="{2EABFE2C-C592-4D2F-969F-5B547457C8D2}"/>
          </ac:spMkLst>
        </pc:spChg>
        <pc:spChg chg="add mod">
          <ac:chgData name="이 경오" userId="03d471aaec579ec3" providerId="LiveId" clId="{2063B82A-B2CE-41AA-904A-AEDD30044022}" dt="2020-04-30T05:14:36.001" v="5403" actId="20577"/>
          <ac:spMkLst>
            <pc:docMk/>
            <pc:sldMk cId="3276220162" sldId="292"/>
            <ac:spMk id="52" creationId="{E2F6E5BD-BD2C-46AC-924B-07A33F9A5E0A}"/>
          </ac:spMkLst>
        </pc:spChg>
        <pc:spChg chg="add mod">
          <ac:chgData name="이 경오" userId="03d471aaec579ec3" providerId="LiveId" clId="{2063B82A-B2CE-41AA-904A-AEDD30044022}" dt="2020-04-30T05:14:39.172" v="5405" actId="20577"/>
          <ac:spMkLst>
            <pc:docMk/>
            <pc:sldMk cId="3276220162" sldId="292"/>
            <ac:spMk id="53" creationId="{BB1B417F-E579-425E-8484-0448C199D3B3}"/>
          </ac:spMkLst>
        </pc:spChg>
        <pc:spChg chg="add mod">
          <ac:chgData name="이 경오" userId="03d471aaec579ec3" providerId="LiveId" clId="{2063B82A-B2CE-41AA-904A-AEDD30044022}" dt="2020-04-30T05:16:58.689" v="5460" actId="408"/>
          <ac:spMkLst>
            <pc:docMk/>
            <pc:sldMk cId="3276220162" sldId="292"/>
            <ac:spMk id="62" creationId="{268185B8-F319-48ED-ADE6-FB003979513D}"/>
          </ac:spMkLst>
        </pc:spChg>
        <pc:spChg chg="add mod">
          <ac:chgData name="이 경오" userId="03d471aaec579ec3" providerId="LiveId" clId="{2063B82A-B2CE-41AA-904A-AEDD30044022}" dt="2020-04-30T05:17:03.094" v="5461" actId="20577"/>
          <ac:spMkLst>
            <pc:docMk/>
            <pc:sldMk cId="3276220162" sldId="292"/>
            <ac:spMk id="63" creationId="{13BFEA1E-CA52-4358-B5DE-BCBEF29B87E3}"/>
          </ac:spMkLst>
        </pc:spChg>
        <pc:spChg chg="add mod">
          <ac:chgData name="이 경오" userId="03d471aaec579ec3" providerId="LiveId" clId="{2063B82A-B2CE-41AA-904A-AEDD30044022}" dt="2020-04-30T05:17:05.070" v="5462" actId="20577"/>
          <ac:spMkLst>
            <pc:docMk/>
            <pc:sldMk cId="3276220162" sldId="292"/>
            <ac:spMk id="64" creationId="{8DCEAA12-DD5A-4B81-A440-CF28646F5792}"/>
          </ac:spMkLst>
        </pc:spChg>
        <pc:spChg chg="add mod">
          <ac:chgData name="이 경오" userId="03d471aaec579ec3" providerId="LiveId" clId="{2063B82A-B2CE-41AA-904A-AEDD30044022}" dt="2020-04-30T05:17:09.852" v="5464" actId="20577"/>
          <ac:spMkLst>
            <pc:docMk/>
            <pc:sldMk cId="3276220162" sldId="292"/>
            <ac:spMk id="65" creationId="{83FA54B2-10A3-4B98-A8F9-F85ED20B823B}"/>
          </ac:spMkLst>
        </pc:spChg>
        <pc:spChg chg="add mod">
          <ac:chgData name="이 경오" userId="03d471aaec579ec3" providerId="LiveId" clId="{2063B82A-B2CE-41AA-904A-AEDD30044022}" dt="2020-04-30T05:17:07.265" v="5463" actId="20577"/>
          <ac:spMkLst>
            <pc:docMk/>
            <pc:sldMk cId="3276220162" sldId="292"/>
            <ac:spMk id="66" creationId="{FD647956-A3F9-456E-8155-3FA444245CE0}"/>
          </ac:spMkLst>
        </pc:spChg>
        <pc:spChg chg="add mod">
          <ac:chgData name="이 경오" userId="03d471aaec579ec3" providerId="LiveId" clId="{2063B82A-B2CE-41AA-904A-AEDD30044022}" dt="2020-04-30T05:17:11.843" v="5465" actId="20577"/>
          <ac:spMkLst>
            <pc:docMk/>
            <pc:sldMk cId="3276220162" sldId="292"/>
            <ac:spMk id="67" creationId="{47018693-3DCC-48C8-819B-22DA1CC63E79}"/>
          </ac:spMkLst>
        </pc:spChg>
        <pc:spChg chg="add del mod">
          <ac:chgData name="이 경오" userId="03d471aaec579ec3" providerId="LiveId" clId="{2063B82A-B2CE-41AA-904A-AEDD30044022}" dt="2020-04-30T05:17:13.965" v="5466" actId="20577"/>
          <ac:spMkLst>
            <pc:docMk/>
            <pc:sldMk cId="3276220162" sldId="292"/>
            <ac:spMk id="68" creationId="{CCA71837-E049-4980-93CC-905CC89C3938}"/>
          </ac:spMkLst>
        </pc:spChg>
        <pc:spChg chg="add mod">
          <ac:chgData name="이 경오" userId="03d471aaec579ec3" providerId="LiveId" clId="{2063B82A-B2CE-41AA-904A-AEDD30044022}" dt="2020-04-30T05:17:16.216" v="5467" actId="20577"/>
          <ac:spMkLst>
            <pc:docMk/>
            <pc:sldMk cId="3276220162" sldId="292"/>
            <ac:spMk id="69" creationId="{FB129E99-29E8-4D63-A245-CA96EFA238AB}"/>
          </ac:spMkLst>
        </pc:spChg>
        <pc:spChg chg="add mod">
          <ac:chgData name="이 경오" userId="03d471aaec579ec3" providerId="LiveId" clId="{2063B82A-B2CE-41AA-904A-AEDD30044022}" dt="2020-04-30T05:20:12.234" v="5507" actId="1036"/>
          <ac:spMkLst>
            <pc:docMk/>
            <pc:sldMk cId="3276220162" sldId="292"/>
            <ac:spMk id="78" creationId="{ED05D65E-4CE4-4638-B4E5-8EFC9E54D8C7}"/>
          </ac:spMkLst>
        </pc:spChg>
        <pc:spChg chg="add mod">
          <ac:chgData name="이 경오" userId="03d471aaec579ec3" providerId="LiveId" clId="{2063B82A-B2CE-41AA-904A-AEDD30044022}" dt="2020-04-30T05:23:23.584" v="5566" actId="1076"/>
          <ac:spMkLst>
            <pc:docMk/>
            <pc:sldMk cId="3276220162" sldId="292"/>
            <ac:spMk id="79" creationId="{65648831-B7A4-4737-89B1-B1FBFF789E72}"/>
          </ac:spMkLst>
        </pc:spChg>
        <pc:spChg chg="add mod">
          <ac:chgData name="이 경오" userId="03d471aaec579ec3" providerId="LiveId" clId="{2063B82A-B2CE-41AA-904A-AEDD30044022}" dt="2020-04-30T05:23:25.994" v="5567" actId="1076"/>
          <ac:spMkLst>
            <pc:docMk/>
            <pc:sldMk cId="3276220162" sldId="292"/>
            <ac:spMk id="80" creationId="{DCC34C15-4123-4265-9855-D2D3D737C0DF}"/>
          </ac:spMkLst>
        </pc:spChg>
        <pc:spChg chg="add mod">
          <ac:chgData name="이 경오" userId="03d471aaec579ec3" providerId="LiveId" clId="{2063B82A-B2CE-41AA-904A-AEDD30044022}" dt="2020-04-30T05:23:28.513" v="5568" actId="1076"/>
          <ac:spMkLst>
            <pc:docMk/>
            <pc:sldMk cId="3276220162" sldId="292"/>
            <ac:spMk id="81" creationId="{EE4A6024-21F4-402D-B30E-B7DDA99073C4}"/>
          </ac:spMkLst>
        </pc:spChg>
        <pc:spChg chg="add mod">
          <ac:chgData name="이 경오" userId="03d471aaec579ec3" providerId="LiveId" clId="{2063B82A-B2CE-41AA-904A-AEDD30044022}" dt="2020-04-30T05:23:41.603" v="5572" actId="1076"/>
          <ac:spMkLst>
            <pc:docMk/>
            <pc:sldMk cId="3276220162" sldId="292"/>
            <ac:spMk id="82" creationId="{6694DDA9-9E99-4C34-8C13-EB103E35CEB9}"/>
          </ac:spMkLst>
        </pc:spChg>
        <pc:spChg chg="add mod">
          <ac:chgData name="이 경오" userId="03d471aaec579ec3" providerId="LiveId" clId="{2063B82A-B2CE-41AA-904A-AEDD30044022}" dt="2020-04-30T05:23:38.044" v="5571" actId="1076"/>
          <ac:spMkLst>
            <pc:docMk/>
            <pc:sldMk cId="3276220162" sldId="292"/>
            <ac:spMk id="83" creationId="{5A634AC9-EE19-44A2-8F8B-1C167D60C85E}"/>
          </ac:spMkLst>
        </pc:spChg>
        <pc:spChg chg="add mod">
          <ac:chgData name="이 경오" userId="03d471aaec579ec3" providerId="LiveId" clId="{2063B82A-B2CE-41AA-904A-AEDD30044022}" dt="2020-04-30T05:23:35.594" v="5570" actId="1076"/>
          <ac:spMkLst>
            <pc:docMk/>
            <pc:sldMk cId="3276220162" sldId="292"/>
            <ac:spMk id="84" creationId="{F391A671-F58E-4435-A279-E603BEDBBF53}"/>
          </ac:spMkLst>
        </pc:spChg>
        <pc:grpChg chg="del">
          <ac:chgData name="이 경오" userId="03d471aaec579ec3" providerId="LiveId" clId="{2063B82A-B2CE-41AA-904A-AEDD30044022}" dt="2020-04-30T05:08:24.093" v="4969" actId="478"/>
          <ac:grpSpMkLst>
            <pc:docMk/>
            <pc:sldMk cId="3276220162" sldId="292"/>
            <ac:grpSpMk id="8" creationId="{F5AA0169-4C20-4ABF-999B-D2EE2941AE03}"/>
          </ac:grpSpMkLst>
        </pc:grpChg>
        <pc:grpChg chg="add del mod">
          <ac:chgData name="이 경오" userId="03d471aaec579ec3" providerId="LiveId" clId="{2063B82A-B2CE-41AA-904A-AEDD30044022}" dt="2020-04-30T05:12:04.081" v="5348" actId="165"/>
          <ac:grpSpMkLst>
            <pc:docMk/>
            <pc:sldMk cId="3276220162" sldId="292"/>
            <ac:grpSpMk id="13" creationId="{CCF5255C-1F60-47C1-A61C-32B79EF0EF6A}"/>
          </ac:grpSpMkLst>
        </pc:grpChg>
        <pc:graphicFrameChg chg="del">
          <ac:chgData name="이 경오" userId="03d471aaec579ec3" providerId="LiveId" clId="{2063B82A-B2CE-41AA-904A-AEDD30044022}" dt="2020-04-30T05:08:24.093" v="4969" actId="478"/>
          <ac:graphicFrameMkLst>
            <pc:docMk/>
            <pc:sldMk cId="3276220162" sldId="292"/>
            <ac:graphicFrameMk id="33" creationId="{BC7BE7D4-8532-4A1D-9729-C2A8771E03B9}"/>
          </ac:graphicFrameMkLst>
        </pc:graphicFrameChg>
        <pc:picChg chg="del">
          <ac:chgData name="이 경오" userId="03d471aaec579ec3" providerId="LiveId" clId="{2063B82A-B2CE-41AA-904A-AEDD30044022}" dt="2020-04-30T05:08:24.093" v="4969" actId="478"/>
          <ac:picMkLst>
            <pc:docMk/>
            <pc:sldMk cId="3276220162" sldId="292"/>
            <ac:picMk id="20" creationId="{94D22A34-46A0-41B9-B5BB-8D536E01BF14}"/>
          </ac:picMkLst>
        </pc:picChg>
        <pc:cxnChg chg="add mod">
          <ac:chgData name="이 경오" userId="03d471aaec579ec3" providerId="LiveId" clId="{2063B82A-B2CE-41AA-904A-AEDD30044022}" dt="2020-04-30T05:10:11.277" v="5295" actId="1036"/>
          <ac:cxnSpMkLst>
            <pc:docMk/>
            <pc:sldMk cId="3276220162" sldId="292"/>
            <ac:cxnSpMk id="6" creationId="{8C84ECFC-7060-4471-831E-8690914C917F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18" creationId="{9C32C82E-732A-4493-B794-1C15AF6E8477}"/>
          </ac:cxnSpMkLst>
        </pc:cxnChg>
        <pc:cxnChg chg="add mod">
          <ac:chgData name="이 경오" userId="03d471aaec579ec3" providerId="LiveId" clId="{2063B82A-B2CE-41AA-904A-AEDD30044022}" dt="2020-04-30T05:10:11.277" v="5295" actId="1036"/>
          <ac:cxnSpMkLst>
            <pc:docMk/>
            <pc:sldMk cId="3276220162" sldId="292"/>
            <ac:cxnSpMk id="25" creationId="{DD7FECCE-B505-4C2A-9B8B-16D7125EE4C6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37" creationId="{C010F1EB-8A91-4762-86F2-837D66375B53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38" creationId="{29867076-9C46-4CBC-BD0E-A481943A4C2C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39" creationId="{680D61C0-E48B-49AC-8BAF-70B405D2AECD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0" creationId="{E256B149-465C-412A-AEA2-741C9CD61C38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1" creationId="{574CACEE-2916-4B9B-A6D8-D2BC486F11EA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2" creationId="{85879741-9999-4451-972F-79A3F038C276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3" creationId="{8D9B95A0-B355-4125-B873-5ACAC2A54A79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4" creationId="{4B6E09F4-0834-40B7-8529-F9C9A2B51412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5" creationId="{314DD031-9F56-4F48-A0F2-8AEF604F58FD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4" creationId="{D5253712-FA13-493E-B97A-35554D34154C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5" creationId="{E0352A78-F889-447E-AE36-03FEF8B1F252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6" creationId="{3F847A1F-0443-4A11-8263-9282CF643456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7" creationId="{8B4F066B-C019-4A92-BAC1-114512457751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8" creationId="{D96A217F-8F3C-41C9-AC25-8BBF94231937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9" creationId="{F0922703-B230-46A0-A551-410AAFB761E6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60" creationId="{C4FBC3BD-EDA5-4849-97D6-C9A34C26FBC1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61" creationId="{0CC34C42-B051-486E-8389-4FB4C22A2B88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0" creationId="{31A7327F-C873-4A57-AEB7-EDBB03662049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1" creationId="{A4D79FEB-6627-4BC5-BD7A-29CFA3433A7F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2" creationId="{6FB95D7F-3D20-4584-BA34-43DBD8D323C9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3" creationId="{FB24954B-C879-4EB9-80CB-8C5F19AEAFD3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4" creationId="{8FC98D2F-E880-4A67-AB80-53AD81EB775F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5" creationId="{B91FB71D-9325-46DF-A9D8-FE7A937EAB0C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6" creationId="{6ACC50A3-0397-4374-A8F3-EF65A25D9BCB}"/>
          </ac:cxnSpMkLst>
        </pc:cxnChg>
        <pc:cxnChg chg="add mod ord">
          <ac:chgData name="이 경오" userId="03d471aaec579ec3" providerId="LiveId" clId="{2063B82A-B2CE-41AA-904A-AEDD30044022}" dt="2020-04-30T05:22:14.818" v="5549" actId="167"/>
          <ac:cxnSpMkLst>
            <pc:docMk/>
            <pc:sldMk cId="3276220162" sldId="292"/>
            <ac:cxnSpMk id="77" creationId="{744756A9-8A55-4D87-97B4-47E3959C349B}"/>
          </ac:cxnSpMkLst>
        </pc:cxnChg>
        <pc:cxnChg chg="add del mod">
          <ac:chgData name="이 경오" userId="03d471aaec579ec3" providerId="LiveId" clId="{2063B82A-B2CE-41AA-904A-AEDD30044022}" dt="2020-04-30T05:21:20.375" v="5528" actId="11529"/>
          <ac:cxnSpMkLst>
            <pc:docMk/>
            <pc:sldMk cId="3276220162" sldId="292"/>
            <ac:cxnSpMk id="86" creationId="{64CDEE4F-1222-416C-A94E-36A342D7A0D9}"/>
          </ac:cxnSpMkLst>
        </pc:cxnChg>
        <pc:cxnChg chg="add mod">
          <ac:chgData name="이 경오" userId="03d471aaec579ec3" providerId="LiveId" clId="{2063B82A-B2CE-41AA-904A-AEDD30044022}" dt="2020-04-30T05:22:35.893" v="5552" actId="14100"/>
          <ac:cxnSpMkLst>
            <pc:docMk/>
            <pc:sldMk cId="3276220162" sldId="292"/>
            <ac:cxnSpMk id="88" creationId="{19DEF1D9-23AE-4F1D-A4E7-2A80449736A7}"/>
          </ac:cxnSpMkLst>
        </pc:cxnChg>
        <pc:cxnChg chg="add mod">
          <ac:chgData name="이 경오" userId="03d471aaec579ec3" providerId="LiveId" clId="{2063B82A-B2CE-41AA-904A-AEDD30044022}" dt="2020-04-30T05:23:23.584" v="5566" actId="1076"/>
          <ac:cxnSpMkLst>
            <pc:docMk/>
            <pc:sldMk cId="3276220162" sldId="292"/>
            <ac:cxnSpMk id="89" creationId="{6FCAC0C6-5345-4386-AF19-8C7AECC5BD28}"/>
          </ac:cxnSpMkLst>
        </pc:cxnChg>
        <pc:cxnChg chg="add mod">
          <ac:chgData name="이 경오" userId="03d471aaec579ec3" providerId="LiveId" clId="{2063B82A-B2CE-41AA-904A-AEDD30044022}" dt="2020-04-30T05:23:25.994" v="5567" actId="1076"/>
          <ac:cxnSpMkLst>
            <pc:docMk/>
            <pc:sldMk cId="3276220162" sldId="292"/>
            <ac:cxnSpMk id="92" creationId="{9111F2DD-C755-4081-BFEA-1FA2EA412220}"/>
          </ac:cxnSpMkLst>
        </pc:cxnChg>
        <pc:cxnChg chg="add mod">
          <ac:chgData name="이 경오" userId="03d471aaec579ec3" providerId="LiveId" clId="{2063B82A-B2CE-41AA-904A-AEDD30044022}" dt="2020-04-30T05:23:28.513" v="5568" actId="1076"/>
          <ac:cxnSpMkLst>
            <pc:docMk/>
            <pc:sldMk cId="3276220162" sldId="292"/>
            <ac:cxnSpMk id="95" creationId="{01935493-AE3C-4B60-A1F0-CF08AEF6628E}"/>
          </ac:cxnSpMkLst>
        </pc:cxnChg>
        <pc:cxnChg chg="add mod">
          <ac:chgData name="이 경오" userId="03d471aaec579ec3" providerId="LiveId" clId="{2063B82A-B2CE-41AA-904A-AEDD30044022}" dt="2020-04-30T05:23:41.603" v="5572" actId="1076"/>
          <ac:cxnSpMkLst>
            <pc:docMk/>
            <pc:sldMk cId="3276220162" sldId="292"/>
            <ac:cxnSpMk id="99" creationId="{3073B193-36C3-4C50-ABD6-BD8758F14893}"/>
          </ac:cxnSpMkLst>
        </pc:cxnChg>
        <pc:cxnChg chg="add mod">
          <ac:chgData name="이 경오" userId="03d471aaec579ec3" providerId="LiveId" clId="{2063B82A-B2CE-41AA-904A-AEDD30044022}" dt="2020-04-30T05:23:41.603" v="5572" actId="1076"/>
          <ac:cxnSpMkLst>
            <pc:docMk/>
            <pc:sldMk cId="3276220162" sldId="292"/>
            <ac:cxnSpMk id="102" creationId="{D05C7B95-46A2-4F96-8D4C-A1F911E65B45}"/>
          </ac:cxnSpMkLst>
        </pc:cxnChg>
        <pc:cxnChg chg="add mod">
          <ac:chgData name="이 경오" userId="03d471aaec579ec3" providerId="LiveId" clId="{2063B82A-B2CE-41AA-904A-AEDD30044022}" dt="2020-04-30T05:23:38.044" v="5571" actId="1076"/>
          <ac:cxnSpMkLst>
            <pc:docMk/>
            <pc:sldMk cId="3276220162" sldId="292"/>
            <ac:cxnSpMk id="105" creationId="{A4A1DA6D-BD27-4A11-9183-760003252E18}"/>
          </ac:cxnSpMkLst>
        </pc:cxnChg>
      </pc:sldChg>
      <pc:sldChg chg="addSp delSp modSp add mod">
        <pc:chgData name="이 경오" userId="03d471aaec579ec3" providerId="LiveId" clId="{2063B82A-B2CE-41AA-904A-AEDD30044022}" dt="2020-04-30T05:29:02.286" v="5949" actId="20577"/>
        <pc:sldMkLst>
          <pc:docMk/>
          <pc:sldMk cId="1235721984" sldId="293"/>
        </pc:sldMkLst>
        <pc:spChg chg="mod">
          <ac:chgData name="이 경오" userId="03d471aaec579ec3" providerId="LiveId" clId="{2063B82A-B2CE-41AA-904A-AEDD30044022}" dt="2020-04-30T05:24:46.202" v="5623" actId="20577"/>
          <ac:spMkLst>
            <pc:docMk/>
            <pc:sldMk cId="1235721984" sldId="293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11" creationId="{FE64E365-1081-4F65-8A75-6054AC51C00C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14" creationId="{204CAB54-6B6A-4C70-88CC-2727D2FA7DDD}"/>
          </ac:spMkLst>
        </pc:spChg>
        <pc:spChg chg="mod">
          <ac:chgData name="이 경오" userId="03d471aaec579ec3" providerId="LiveId" clId="{2063B82A-B2CE-41AA-904A-AEDD30044022}" dt="2020-04-30T05:26:13.757" v="5681" actId="20577"/>
          <ac:spMkLst>
            <pc:docMk/>
            <pc:sldMk cId="1235721984" sldId="293"/>
            <ac:spMk id="24" creationId="{90029665-E514-4E16-B167-07E4450F3183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26" creationId="{EE79B7D6-E003-47BF-9BC4-F9AE0F9F272E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36" creationId="{91AF4C78-7E37-4C81-B2DC-D4B5B7F2B17A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46" creationId="{034CCE57-7047-4B93-8BCE-ADE409069BDA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47" creationId="{90BF1EE0-6874-424E-AA5D-AE336F8BB962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48" creationId="{1882F33D-3CE8-43BE-A3A0-10140B6FAE5C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49" creationId="{633040EC-CD36-4093-8D33-A0689FE406BE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50" creationId="{AA3ABA19-B994-45B9-83FC-9589A146408D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51" creationId="{2EABFE2C-C592-4D2F-969F-5B547457C8D2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52" creationId="{E2F6E5BD-BD2C-46AC-924B-07A33F9A5E0A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53" creationId="{BB1B417F-E579-425E-8484-0448C199D3B3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2" creationId="{268185B8-F319-48ED-ADE6-FB003979513D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3" creationId="{13BFEA1E-CA52-4358-B5DE-BCBEF29B87E3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4" creationId="{8DCEAA12-DD5A-4B81-A440-CF28646F5792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5" creationId="{83FA54B2-10A3-4B98-A8F9-F85ED20B823B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6" creationId="{FD647956-A3F9-456E-8155-3FA444245CE0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7" creationId="{47018693-3DCC-48C8-819B-22DA1CC63E79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8" creationId="{CCA71837-E049-4980-93CC-905CC89C3938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9" creationId="{FB129E99-29E8-4D63-A245-CA96EFA238AB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78" creationId="{ED05D65E-4CE4-4638-B4E5-8EFC9E54D8C7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79" creationId="{65648831-B7A4-4737-89B1-B1FBFF789E72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80" creationId="{DCC34C15-4123-4265-9855-D2D3D737C0DF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81" creationId="{EE4A6024-21F4-402D-B30E-B7DDA99073C4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82" creationId="{6694DDA9-9E99-4C34-8C13-EB103E35CEB9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83" creationId="{5A634AC9-EE19-44A2-8F8B-1C167D60C85E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84" creationId="{F391A671-F58E-4435-A279-E603BEDBBF53}"/>
          </ac:spMkLst>
        </pc:spChg>
        <pc:spChg chg="add mod">
          <ac:chgData name="이 경오" userId="03d471aaec579ec3" providerId="LiveId" clId="{2063B82A-B2CE-41AA-904A-AEDD30044022}" dt="2020-04-30T05:27:09.034" v="5712"/>
          <ac:spMkLst>
            <pc:docMk/>
            <pc:sldMk cId="1235721984" sldId="293"/>
            <ac:spMk id="85" creationId="{A1CB6493-962C-47BD-BC62-120CB41AD08F}"/>
          </ac:spMkLst>
        </pc:spChg>
        <pc:spChg chg="add mod">
          <ac:chgData name="이 경오" userId="03d471aaec579ec3" providerId="LiveId" clId="{2063B82A-B2CE-41AA-904A-AEDD30044022}" dt="2020-04-30T05:29:02.286" v="5949" actId="20577"/>
          <ac:spMkLst>
            <pc:docMk/>
            <pc:sldMk cId="1235721984" sldId="293"/>
            <ac:spMk id="87" creationId="{ABD45B1F-43A0-43FC-B83F-EDD792EA24BA}"/>
          </ac:spMkLst>
        </pc:spChg>
        <pc:graphicFrameChg chg="add mod modGraphic">
          <ac:chgData name="이 경오" userId="03d471aaec579ec3" providerId="LiveId" clId="{2063B82A-B2CE-41AA-904A-AEDD30044022}" dt="2020-04-30T05:27:35.115" v="5743" actId="20577"/>
          <ac:graphicFrameMkLst>
            <pc:docMk/>
            <pc:sldMk cId="1235721984" sldId="293"/>
            <ac:graphicFrameMk id="86" creationId="{710C687A-62C5-4CED-8B50-E43416D13D51}"/>
          </ac:graphicFrameMkLst>
        </pc:graphicFrameChg>
        <pc:picChg chg="add del mod">
          <ac:chgData name="이 경오" userId="03d471aaec579ec3" providerId="LiveId" clId="{2063B82A-B2CE-41AA-904A-AEDD30044022}" dt="2020-04-30T05:26:28.292" v="5685"/>
          <ac:picMkLst>
            <pc:docMk/>
            <pc:sldMk cId="1235721984" sldId="293"/>
            <ac:picMk id="3074" creationId="{10FCA620-055B-4ABA-9575-FC11770CC241}"/>
          </ac:picMkLst>
        </pc:pic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6" creationId="{8C84ECFC-7060-4471-831E-8690914C917F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18" creationId="{9C32C82E-732A-4493-B794-1C15AF6E8477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25" creationId="{DD7FECCE-B505-4C2A-9B8B-16D7125EE4C6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37" creationId="{C010F1EB-8A91-4762-86F2-837D66375B53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38" creationId="{29867076-9C46-4CBC-BD0E-A481943A4C2C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39" creationId="{680D61C0-E48B-49AC-8BAF-70B405D2AECD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0" creationId="{E256B149-465C-412A-AEA2-741C9CD61C38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1" creationId="{574CACEE-2916-4B9B-A6D8-D2BC486F11EA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2" creationId="{85879741-9999-4451-972F-79A3F038C276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3" creationId="{8D9B95A0-B355-4125-B873-5ACAC2A54A79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4" creationId="{4B6E09F4-0834-40B7-8529-F9C9A2B51412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5" creationId="{314DD031-9F56-4F48-A0F2-8AEF604F58FD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4" creationId="{D5253712-FA13-493E-B97A-35554D34154C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5" creationId="{E0352A78-F889-447E-AE36-03FEF8B1F252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6" creationId="{3F847A1F-0443-4A11-8263-9282CF643456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7" creationId="{8B4F066B-C019-4A92-BAC1-114512457751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8" creationId="{D96A217F-8F3C-41C9-AC25-8BBF94231937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9" creationId="{F0922703-B230-46A0-A551-410AAFB761E6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60" creationId="{C4FBC3BD-EDA5-4849-97D6-C9A34C26FBC1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61" creationId="{0CC34C42-B051-486E-8389-4FB4C22A2B88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0" creationId="{31A7327F-C873-4A57-AEB7-EDBB03662049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1" creationId="{A4D79FEB-6627-4BC5-BD7A-29CFA3433A7F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2" creationId="{6FB95D7F-3D20-4584-BA34-43DBD8D323C9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3" creationId="{FB24954B-C879-4EB9-80CB-8C5F19AEAFD3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4" creationId="{8FC98D2F-E880-4A67-AB80-53AD81EB775F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5" creationId="{B91FB71D-9325-46DF-A9D8-FE7A937EAB0C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6" creationId="{6ACC50A3-0397-4374-A8F3-EF65A25D9BCB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7" creationId="{744756A9-8A55-4D87-97B4-47E3959C349B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88" creationId="{19DEF1D9-23AE-4F1D-A4E7-2A80449736A7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89" creationId="{6FCAC0C6-5345-4386-AF19-8C7AECC5BD28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92" creationId="{9111F2DD-C755-4081-BFEA-1FA2EA412220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95" creationId="{01935493-AE3C-4B60-A1F0-CF08AEF6628E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99" creationId="{3073B193-36C3-4C50-ABD6-BD8758F14893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102" creationId="{D05C7B95-46A2-4F96-8D4C-A1F911E65B45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105" creationId="{A4A1DA6D-BD27-4A11-9183-760003252E18}"/>
          </ac:cxnSpMkLst>
        </pc:cxnChg>
      </pc:sldChg>
      <pc:sldChg chg="add ord">
        <pc:chgData name="이 경오" userId="03d471aaec579ec3" providerId="LiveId" clId="{2063B82A-B2CE-41AA-904A-AEDD30044022}" dt="2020-04-30T06:37:24.954" v="5952"/>
        <pc:sldMkLst>
          <pc:docMk/>
          <pc:sldMk cId="3211394283" sldId="294"/>
        </pc:sldMkLst>
      </pc:sldChg>
      <pc:sldChg chg="modSp add mod ord">
        <pc:chgData name="이 경오" userId="03d471aaec579ec3" providerId="LiveId" clId="{2063B82A-B2CE-41AA-904A-AEDD30044022}" dt="2020-04-30T06:44:42.530" v="6646" actId="20577"/>
        <pc:sldMkLst>
          <pc:docMk/>
          <pc:sldMk cId="724987056" sldId="295"/>
        </pc:sldMkLst>
        <pc:spChg chg="mod">
          <ac:chgData name="이 경오" userId="03d471aaec579ec3" providerId="LiveId" clId="{2063B82A-B2CE-41AA-904A-AEDD30044022}" dt="2020-04-30T06:39:50.964" v="5962" actId="179"/>
          <ac:spMkLst>
            <pc:docMk/>
            <pc:sldMk cId="724987056" sldId="295"/>
            <ac:spMk id="24" creationId="{90029665-E514-4E16-B167-07E4450F3183}"/>
          </ac:spMkLst>
        </pc:spChg>
        <pc:spChg chg="mod">
          <ac:chgData name="이 경오" userId="03d471aaec579ec3" providerId="LiveId" clId="{2063B82A-B2CE-41AA-904A-AEDD30044022}" dt="2020-04-30T06:41:22.853" v="5997"/>
          <ac:spMkLst>
            <pc:docMk/>
            <pc:sldMk cId="724987056" sldId="295"/>
            <ac:spMk id="85" creationId="{A1CB6493-962C-47BD-BC62-120CB41AD08F}"/>
          </ac:spMkLst>
        </pc:spChg>
        <pc:spChg chg="mod">
          <ac:chgData name="이 경오" userId="03d471aaec579ec3" providerId="LiveId" clId="{2063B82A-B2CE-41AA-904A-AEDD30044022}" dt="2020-04-30T06:44:42.530" v="6646" actId="20577"/>
          <ac:spMkLst>
            <pc:docMk/>
            <pc:sldMk cId="724987056" sldId="295"/>
            <ac:spMk id="87" creationId="{ABD45B1F-43A0-43FC-B83F-EDD792EA24BA}"/>
          </ac:spMkLst>
        </pc:spChg>
        <pc:graphicFrameChg chg="mod modGraphic">
          <ac:chgData name="이 경오" userId="03d471aaec579ec3" providerId="LiveId" clId="{2063B82A-B2CE-41AA-904A-AEDD30044022}" dt="2020-04-30T06:44:08.446" v="6500" actId="20577"/>
          <ac:graphicFrameMkLst>
            <pc:docMk/>
            <pc:sldMk cId="724987056" sldId="295"/>
            <ac:graphicFrameMk id="86" creationId="{710C687A-62C5-4CED-8B50-E43416D13D51}"/>
          </ac:graphicFrameMkLst>
        </pc:graphicFrameChg>
      </pc:sldChg>
      <pc:sldChg chg="addSp delSp modSp add mod">
        <pc:chgData name="이 경오" userId="03d471aaec579ec3" providerId="LiveId" clId="{2063B82A-B2CE-41AA-904A-AEDD30044022}" dt="2020-04-30T06:56:55.242" v="8598"/>
        <pc:sldMkLst>
          <pc:docMk/>
          <pc:sldMk cId="3479903826" sldId="296"/>
        </pc:sldMkLst>
        <pc:spChg chg="mod">
          <ac:chgData name="이 경오" userId="03d471aaec579ec3" providerId="LiveId" clId="{2063B82A-B2CE-41AA-904A-AEDD30044022}" dt="2020-04-30T06:45:26.354" v="6687"/>
          <ac:spMkLst>
            <pc:docMk/>
            <pc:sldMk cId="3479903826" sldId="296"/>
            <ac:spMk id="2" creationId="{00000000-0000-0000-0000-000000000000}"/>
          </ac:spMkLst>
        </pc:spChg>
        <pc:spChg chg="add mod">
          <ac:chgData name="이 경오" userId="03d471aaec579ec3" providerId="LiveId" clId="{2063B82A-B2CE-41AA-904A-AEDD30044022}" dt="2020-04-30T06:52:08.869" v="7634" actId="1076"/>
          <ac:spMkLst>
            <pc:docMk/>
            <pc:sldMk cId="3479903826" sldId="296"/>
            <ac:spMk id="3" creationId="{96A22718-84C9-42CA-96AC-0475CFA6C2FE}"/>
          </ac:spMkLst>
        </pc:spChg>
        <pc:spChg chg="add mod">
          <ac:chgData name="이 경오" userId="03d471aaec579ec3" providerId="LiveId" clId="{2063B82A-B2CE-41AA-904A-AEDD30044022}" dt="2020-04-30T06:52:08.869" v="7634" actId="1076"/>
          <ac:spMkLst>
            <pc:docMk/>
            <pc:sldMk cId="3479903826" sldId="296"/>
            <ac:spMk id="16" creationId="{1A4EBE7C-B9D0-490C-A4C1-238C35F01EA4}"/>
          </ac:spMkLst>
        </pc:spChg>
        <pc:spChg chg="add mod">
          <ac:chgData name="이 경오" userId="03d471aaec579ec3" providerId="LiveId" clId="{2063B82A-B2CE-41AA-904A-AEDD30044022}" dt="2020-04-30T06:52:08.869" v="7634" actId="1076"/>
          <ac:spMkLst>
            <pc:docMk/>
            <pc:sldMk cId="3479903826" sldId="296"/>
            <ac:spMk id="17" creationId="{73DBC6BF-240F-46BD-91E2-82A8A915B077}"/>
          </ac:spMkLst>
        </pc:spChg>
        <pc:spChg chg="add mod">
          <ac:chgData name="이 경오" userId="03d471aaec579ec3" providerId="LiveId" clId="{2063B82A-B2CE-41AA-904A-AEDD30044022}" dt="2020-04-30T06:52:08.869" v="7634" actId="1076"/>
          <ac:spMkLst>
            <pc:docMk/>
            <pc:sldMk cId="3479903826" sldId="296"/>
            <ac:spMk id="21" creationId="{AB1BE863-FB9B-40C9-A4C9-74BE2053EBCC}"/>
          </ac:spMkLst>
        </pc:spChg>
        <pc:spChg chg="add mod">
          <ac:chgData name="이 경오" userId="03d471aaec579ec3" providerId="LiveId" clId="{2063B82A-B2CE-41AA-904A-AEDD30044022}" dt="2020-04-30T06:56:55.242" v="8598"/>
          <ac:spMkLst>
            <pc:docMk/>
            <pc:sldMk cId="3479903826" sldId="296"/>
            <ac:spMk id="22" creationId="{247170FF-DD92-441C-B7CE-8BF0E2E9EC87}"/>
          </ac:spMkLst>
        </pc:spChg>
        <pc:spChg chg="mod">
          <ac:chgData name="이 경오" userId="03d471aaec579ec3" providerId="LiveId" clId="{2063B82A-B2CE-41AA-904A-AEDD30044022}" dt="2020-04-30T06:46:41.300" v="7044" actId="20577"/>
          <ac:spMkLst>
            <pc:docMk/>
            <pc:sldMk cId="3479903826" sldId="296"/>
            <ac:spMk id="24" creationId="{90029665-E514-4E16-B167-07E4450F3183}"/>
          </ac:spMkLst>
        </pc:spChg>
        <pc:spChg chg="add mod">
          <ac:chgData name="이 경오" userId="03d471aaec579ec3" providerId="LiveId" clId="{2063B82A-B2CE-41AA-904A-AEDD30044022}" dt="2020-04-30T06:52:08.869" v="7634" actId="1076"/>
          <ac:spMkLst>
            <pc:docMk/>
            <pc:sldMk cId="3479903826" sldId="296"/>
            <ac:spMk id="26" creationId="{A5FB1CD8-703F-411A-8359-2A267F8AA1D1}"/>
          </ac:spMkLst>
        </pc:spChg>
        <pc:spChg chg="del">
          <ac:chgData name="이 경오" userId="03d471aaec579ec3" providerId="LiveId" clId="{2063B82A-B2CE-41AA-904A-AEDD30044022}" dt="2020-04-30T06:46:50.505" v="7045" actId="478"/>
          <ac:spMkLst>
            <pc:docMk/>
            <pc:sldMk cId="3479903826" sldId="296"/>
            <ac:spMk id="85" creationId="{A1CB6493-962C-47BD-BC62-120CB41AD08F}"/>
          </ac:spMkLst>
        </pc:spChg>
        <pc:spChg chg="del">
          <ac:chgData name="이 경오" userId="03d471aaec579ec3" providerId="LiveId" clId="{2063B82A-B2CE-41AA-904A-AEDD30044022}" dt="2020-04-30T06:46:50.505" v="7045" actId="478"/>
          <ac:spMkLst>
            <pc:docMk/>
            <pc:sldMk cId="3479903826" sldId="296"/>
            <ac:spMk id="87" creationId="{ABD45B1F-43A0-43FC-B83F-EDD792EA24BA}"/>
          </ac:spMkLst>
        </pc:spChg>
        <pc:graphicFrameChg chg="del">
          <ac:chgData name="이 경오" userId="03d471aaec579ec3" providerId="LiveId" clId="{2063B82A-B2CE-41AA-904A-AEDD30044022}" dt="2020-04-30T06:46:50.505" v="7045" actId="478"/>
          <ac:graphicFrameMkLst>
            <pc:docMk/>
            <pc:sldMk cId="3479903826" sldId="296"/>
            <ac:graphicFrameMk id="86" creationId="{710C687A-62C5-4CED-8B50-E43416D13D51}"/>
          </ac:graphicFrameMkLst>
        </pc:graphicFrameChg>
        <pc:picChg chg="add mod">
          <ac:chgData name="이 경오" userId="03d471aaec579ec3" providerId="LiveId" clId="{2063B82A-B2CE-41AA-904A-AEDD30044022}" dt="2020-04-30T06:52:08.869" v="7634" actId="1076"/>
          <ac:picMkLst>
            <pc:docMk/>
            <pc:sldMk cId="3479903826" sldId="296"/>
            <ac:picMk id="9" creationId="{F0A5B8D1-3DC6-4EE5-9D05-734125229BD9}"/>
          </ac:picMkLst>
        </pc:picChg>
        <pc:picChg chg="add mod">
          <ac:chgData name="이 경오" userId="03d471aaec579ec3" providerId="LiveId" clId="{2063B82A-B2CE-41AA-904A-AEDD30044022}" dt="2020-04-30T06:52:08.869" v="7634" actId="1076"/>
          <ac:picMkLst>
            <pc:docMk/>
            <pc:sldMk cId="3479903826" sldId="296"/>
            <ac:picMk id="10" creationId="{01FDE835-36C9-4EED-9AAB-8DBFE22BD474}"/>
          </ac:picMkLst>
        </pc:picChg>
        <pc:cxnChg chg="add del mod">
          <ac:chgData name="이 경오" userId="03d471aaec579ec3" providerId="LiveId" clId="{2063B82A-B2CE-41AA-904A-AEDD30044022}" dt="2020-04-30T06:48:11.035" v="7069" actId="478"/>
          <ac:cxnSpMkLst>
            <pc:docMk/>
            <pc:sldMk cId="3479903826" sldId="296"/>
            <ac:cxnSpMk id="7" creationId="{43116B7E-8145-46A0-BD1F-4944C46F999B}"/>
          </ac:cxnSpMkLst>
        </pc:cxnChg>
        <pc:cxnChg chg="add mod">
          <ac:chgData name="이 경오" userId="03d471aaec579ec3" providerId="LiveId" clId="{2063B82A-B2CE-41AA-904A-AEDD30044022}" dt="2020-04-30T06:52:08.869" v="7634" actId="1076"/>
          <ac:cxnSpMkLst>
            <pc:docMk/>
            <pc:sldMk cId="3479903826" sldId="296"/>
            <ac:cxnSpMk id="12" creationId="{ED75B0EA-E191-490A-AE25-1F2CE71ED01F}"/>
          </ac:cxnSpMkLst>
        </pc:cxnChg>
        <pc:cxnChg chg="add mod">
          <ac:chgData name="이 경오" userId="03d471aaec579ec3" providerId="LiveId" clId="{2063B82A-B2CE-41AA-904A-AEDD30044022}" dt="2020-04-30T06:52:08.869" v="7634" actId="1076"/>
          <ac:cxnSpMkLst>
            <pc:docMk/>
            <pc:sldMk cId="3479903826" sldId="296"/>
            <ac:cxnSpMk id="14" creationId="{E72D8122-2305-4C64-9024-F3A1770AF3AE}"/>
          </ac:cxnSpMkLst>
        </pc:cxnChg>
      </pc:sldChg>
      <pc:sldChg chg="modSp add mod">
        <pc:chgData name="이 경오" userId="03d471aaec579ec3" providerId="LiveId" clId="{2063B82A-B2CE-41AA-904A-AEDD30044022}" dt="2020-04-30T06:56:34.011" v="8487"/>
        <pc:sldMkLst>
          <pc:docMk/>
          <pc:sldMk cId="271063983" sldId="297"/>
        </pc:sldMkLst>
        <pc:spChg chg="mod">
          <ac:chgData name="이 경오" userId="03d471aaec579ec3" providerId="LiveId" clId="{2063B82A-B2CE-41AA-904A-AEDD30044022}" dt="2020-04-30T06:52:34.576" v="7642" actId="20577"/>
          <ac:spMkLst>
            <pc:docMk/>
            <pc:sldMk cId="271063983" sldId="297"/>
            <ac:spMk id="2" creationId="{00000000-0000-0000-0000-000000000000}"/>
          </ac:spMkLst>
        </pc:spChg>
        <pc:spChg chg="mod">
          <ac:chgData name="이 경오" userId="03d471aaec579ec3" providerId="LiveId" clId="{2063B82A-B2CE-41AA-904A-AEDD30044022}" dt="2020-04-30T06:56:34.011" v="8487"/>
          <ac:spMkLst>
            <pc:docMk/>
            <pc:sldMk cId="271063983" sldId="297"/>
            <ac:spMk id="22" creationId="{247170FF-DD92-441C-B7CE-8BF0E2E9EC87}"/>
          </ac:spMkLst>
        </pc:spChg>
        <pc:spChg chg="mod">
          <ac:chgData name="이 경오" userId="03d471aaec579ec3" providerId="LiveId" clId="{2063B82A-B2CE-41AA-904A-AEDD30044022}" dt="2020-04-30T06:53:56.270" v="7918"/>
          <ac:spMkLst>
            <pc:docMk/>
            <pc:sldMk cId="271063983" sldId="297"/>
            <ac:spMk id="24" creationId="{90029665-E514-4E16-B167-07E4450F3183}"/>
          </ac:spMkLst>
        </pc:spChg>
        <pc:spChg chg="mod">
          <ac:chgData name="이 경오" userId="03d471aaec579ec3" providerId="LiveId" clId="{2063B82A-B2CE-41AA-904A-AEDD30044022}" dt="2020-04-30T06:54:01.344" v="7925" actId="20577"/>
          <ac:spMkLst>
            <pc:docMk/>
            <pc:sldMk cId="271063983" sldId="297"/>
            <ac:spMk id="26" creationId="{A5FB1CD8-703F-411A-8359-2A267F8AA1D1}"/>
          </ac:spMkLst>
        </pc:spChg>
      </pc:sldChg>
      <pc:sldChg chg="addSp delSp modSp add mod">
        <pc:chgData name="이 경오" userId="03d471aaec579ec3" providerId="LiveId" clId="{2063B82A-B2CE-41AA-904A-AEDD30044022}" dt="2020-04-30T07:04:20.388" v="9769"/>
        <pc:sldMkLst>
          <pc:docMk/>
          <pc:sldMk cId="1985308729" sldId="298"/>
        </pc:sldMkLst>
        <pc:spChg chg="mod">
          <ac:chgData name="이 경오" userId="03d471aaec579ec3" providerId="LiveId" clId="{2063B82A-B2CE-41AA-904A-AEDD30044022}" dt="2020-04-30T06:57:52.958" v="8650"/>
          <ac:spMkLst>
            <pc:docMk/>
            <pc:sldMk cId="1985308729" sldId="298"/>
            <ac:spMk id="2" creationId="{00000000-0000-0000-0000-000000000000}"/>
          </ac:spMkLst>
        </pc:spChg>
        <pc:spChg chg="mod">
          <ac:chgData name="이 경오" userId="03d471aaec579ec3" providerId="LiveId" clId="{2063B82A-B2CE-41AA-904A-AEDD30044022}" dt="2020-04-30T07:01:00.593" v="9076" actId="20577"/>
          <ac:spMkLst>
            <pc:docMk/>
            <pc:sldMk cId="1985308729" sldId="298"/>
            <ac:spMk id="3" creationId="{96A22718-84C9-42CA-96AC-0475CFA6C2FE}"/>
          </ac:spMkLst>
        </pc:spChg>
        <pc:spChg chg="mod">
          <ac:chgData name="이 경오" userId="03d471aaec579ec3" providerId="LiveId" clId="{2063B82A-B2CE-41AA-904A-AEDD30044022}" dt="2020-04-30T06:59:39.219" v="9057" actId="1076"/>
          <ac:spMkLst>
            <pc:docMk/>
            <pc:sldMk cId="1985308729" sldId="298"/>
            <ac:spMk id="16" creationId="{1A4EBE7C-B9D0-490C-A4C1-238C35F01EA4}"/>
          </ac:spMkLst>
        </pc:spChg>
        <pc:spChg chg="mod">
          <ac:chgData name="이 경오" userId="03d471aaec579ec3" providerId="LiveId" clId="{2063B82A-B2CE-41AA-904A-AEDD30044022}" dt="2020-04-30T07:00:46.538" v="9074" actId="1076"/>
          <ac:spMkLst>
            <pc:docMk/>
            <pc:sldMk cId="1985308729" sldId="298"/>
            <ac:spMk id="17" creationId="{73DBC6BF-240F-46BD-91E2-82A8A915B077}"/>
          </ac:spMkLst>
        </pc:spChg>
        <pc:spChg chg="add mod">
          <ac:chgData name="이 경오" userId="03d471aaec579ec3" providerId="LiveId" clId="{2063B82A-B2CE-41AA-904A-AEDD30044022}" dt="2020-04-30T07:01:01.773" v="9077" actId="20577"/>
          <ac:spMkLst>
            <pc:docMk/>
            <pc:sldMk cId="1985308729" sldId="298"/>
            <ac:spMk id="18" creationId="{3AB60A8C-BBB1-4B0F-A5C3-B5183CEB3B57}"/>
          </ac:spMkLst>
        </pc:spChg>
        <pc:spChg chg="mod">
          <ac:chgData name="이 경오" userId="03d471aaec579ec3" providerId="LiveId" clId="{2063B82A-B2CE-41AA-904A-AEDD30044022}" dt="2020-04-30T07:00:43.169" v="9073" actId="1076"/>
          <ac:spMkLst>
            <pc:docMk/>
            <pc:sldMk cId="1985308729" sldId="298"/>
            <ac:spMk id="21" creationId="{AB1BE863-FB9B-40C9-A4C9-74BE2053EBCC}"/>
          </ac:spMkLst>
        </pc:spChg>
        <pc:spChg chg="mod">
          <ac:chgData name="이 경오" userId="03d471aaec579ec3" providerId="LiveId" clId="{2063B82A-B2CE-41AA-904A-AEDD30044022}" dt="2020-04-30T07:04:20.388" v="9769"/>
          <ac:spMkLst>
            <pc:docMk/>
            <pc:sldMk cId="1985308729" sldId="298"/>
            <ac:spMk id="22" creationId="{247170FF-DD92-441C-B7CE-8BF0E2E9EC87}"/>
          </ac:spMkLst>
        </pc:spChg>
        <pc:spChg chg="mod">
          <ac:chgData name="이 경오" userId="03d471aaec579ec3" providerId="LiveId" clId="{2063B82A-B2CE-41AA-904A-AEDD30044022}" dt="2020-04-30T06:59:15.080" v="9054"/>
          <ac:spMkLst>
            <pc:docMk/>
            <pc:sldMk cId="1985308729" sldId="298"/>
            <ac:spMk id="24" creationId="{90029665-E514-4E16-B167-07E4450F3183}"/>
          </ac:spMkLst>
        </pc:spChg>
        <pc:spChg chg="mod">
          <ac:chgData name="이 경오" userId="03d471aaec579ec3" providerId="LiveId" clId="{2063B82A-B2CE-41AA-904A-AEDD30044022}" dt="2020-04-30T07:00:50.388" v="9075" actId="1076"/>
          <ac:spMkLst>
            <pc:docMk/>
            <pc:sldMk cId="1985308729" sldId="298"/>
            <ac:spMk id="26" creationId="{A5FB1CD8-703F-411A-8359-2A267F8AA1D1}"/>
          </ac:spMkLst>
        </pc:spChg>
        <pc:picChg chg="mod">
          <ac:chgData name="이 경오" userId="03d471aaec579ec3" providerId="LiveId" clId="{2063B82A-B2CE-41AA-904A-AEDD30044022}" dt="2020-04-30T06:59:39.219" v="9057" actId="1076"/>
          <ac:picMkLst>
            <pc:docMk/>
            <pc:sldMk cId="1985308729" sldId="298"/>
            <ac:picMk id="9" creationId="{F0A5B8D1-3DC6-4EE5-9D05-734125229BD9}"/>
          </ac:picMkLst>
        </pc:picChg>
        <pc:picChg chg="mod">
          <ac:chgData name="이 경오" userId="03d471aaec579ec3" providerId="LiveId" clId="{2063B82A-B2CE-41AA-904A-AEDD30044022}" dt="2020-04-30T07:00:43.169" v="9073" actId="1076"/>
          <ac:picMkLst>
            <pc:docMk/>
            <pc:sldMk cId="1985308729" sldId="298"/>
            <ac:picMk id="10" creationId="{01FDE835-36C9-4EED-9AAB-8DBFE22BD474}"/>
          </ac:picMkLst>
        </pc:picChg>
        <pc:cxnChg chg="del mod">
          <ac:chgData name="이 경오" userId="03d471aaec579ec3" providerId="LiveId" clId="{2063B82A-B2CE-41AA-904A-AEDD30044022}" dt="2020-04-30T07:00:20.986" v="9070" actId="478"/>
          <ac:cxnSpMkLst>
            <pc:docMk/>
            <pc:sldMk cId="1985308729" sldId="298"/>
            <ac:cxnSpMk id="12" creationId="{ED75B0EA-E191-490A-AE25-1F2CE71ED01F}"/>
          </ac:cxnSpMkLst>
        </pc:cxnChg>
        <pc:cxnChg chg="mod">
          <ac:chgData name="이 경오" userId="03d471aaec579ec3" providerId="LiveId" clId="{2063B82A-B2CE-41AA-904A-AEDD30044022}" dt="2020-04-30T07:00:37.659" v="9072" actId="1076"/>
          <ac:cxnSpMkLst>
            <pc:docMk/>
            <pc:sldMk cId="1985308729" sldId="298"/>
            <ac:cxnSpMk id="14" creationId="{E72D8122-2305-4C64-9024-F3A1770AF3AE}"/>
          </ac:cxnSpMkLst>
        </pc:cxnChg>
        <pc:cxnChg chg="add mod">
          <ac:chgData name="이 경오" userId="03d471aaec579ec3" providerId="LiveId" clId="{2063B82A-B2CE-41AA-904A-AEDD30044022}" dt="2020-04-30T07:00:43.169" v="9073" actId="1076"/>
          <ac:cxnSpMkLst>
            <pc:docMk/>
            <pc:sldMk cId="1985308729" sldId="298"/>
            <ac:cxnSpMk id="19" creationId="{DA9EDDBA-1E77-43B0-929E-E89046DA3FA0}"/>
          </ac:cxnSpMkLst>
        </pc:cxnChg>
      </pc:sldChg>
      <pc:sldChg chg="add ord">
        <pc:chgData name="이 경오" userId="03d471aaec579ec3" providerId="LiveId" clId="{2063B82A-B2CE-41AA-904A-AEDD30044022}" dt="2020-04-30T07:06:36.691" v="9772"/>
        <pc:sldMkLst>
          <pc:docMk/>
          <pc:sldMk cId="3258835272" sldId="299"/>
        </pc:sldMkLst>
      </pc:sldChg>
      <pc:sldChg chg="addSp delSp modSp add mod ord">
        <pc:chgData name="이 경오" userId="03d471aaec579ec3" providerId="LiveId" clId="{2063B82A-B2CE-41AA-904A-AEDD30044022}" dt="2020-04-30T07:17:19.056" v="10295" actId="1036"/>
        <pc:sldMkLst>
          <pc:docMk/>
          <pc:sldMk cId="3072103670" sldId="300"/>
        </pc:sldMkLst>
        <pc:spChg chg="mod">
          <ac:chgData name="이 경오" userId="03d471aaec579ec3" providerId="LiveId" clId="{2063B82A-B2CE-41AA-904A-AEDD30044022}" dt="2020-04-30T07:10:49.699" v="9800" actId="20577"/>
          <ac:spMkLst>
            <pc:docMk/>
            <pc:sldMk cId="3072103670" sldId="300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3" creationId="{96A22718-84C9-42CA-96AC-0475CFA6C2FE}"/>
          </ac:spMkLst>
        </pc:spChg>
        <pc:spChg chg="mod">
          <ac:chgData name="이 경오" userId="03d471aaec579ec3" providerId="LiveId" clId="{2063B82A-B2CE-41AA-904A-AEDD30044022}" dt="2020-04-30T07:17:19.056" v="10295" actId="1036"/>
          <ac:spMkLst>
            <pc:docMk/>
            <pc:sldMk cId="3072103670" sldId="300"/>
            <ac:spMk id="6" creationId="{751A6645-5F87-4B36-B6A1-7DC40024C336}"/>
          </ac:spMkLst>
        </pc:spChg>
        <pc:spChg chg="add mod">
          <ac:chgData name="이 경오" userId="03d471aaec579ec3" providerId="LiveId" clId="{2063B82A-B2CE-41AA-904A-AEDD30044022}" dt="2020-04-30T07:17:19.056" v="10295" actId="1036"/>
          <ac:spMkLst>
            <pc:docMk/>
            <pc:sldMk cId="3072103670" sldId="300"/>
            <ac:spMk id="7" creationId="{75F56949-F769-445C-954F-3FC1DADC012C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16" creationId="{1A4EBE7C-B9D0-490C-A4C1-238C35F01EA4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17" creationId="{73DBC6BF-240F-46BD-91E2-82A8A915B077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18" creationId="{3AB60A8C-BBB1-4B0F-A5C3-B5183CEB3B57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21" creationId="{AB1BE863-FB9B-40C9-A4C9-74BE2053EBCC}"/>
          </ac:spMkLst>
        </pc:spChg>
        <pc:spChg chg="del">
          <ac:chgData name="이 경오" userId="03d471aaec579ec3" providerId="LiveId" clId="{2063B82A-B2CE-41AA-904A-AEDD30044022}" dt="2020-04-30T07:11:13.423" v="9802" actId="478"/>
          <ac:spMkLst>
            <pc:docMk/>
            <pc:sldMk cId="3072103670" sldId="300"/>
            <ac:spMk id="22" creationId="{247170FF-DD92-441C-B7CE-8BF0E2E9EC87}"/>
          </ac:spMkLst>
        </pc:spChg>
        <pc:spChg chg="add mod">
          <ac:chgData name="이 경오" userId="03d471aaec579ec3" providerId="LiveId" clId="{2063B82A-B2CE-41AA-904A-AEDD30044022}" dt="2020-04-30T07:17:19.056" v="10295" actId="1036"/>
          <ac:spMkLst>
            <pc:docMk/>
            <pc:sldMk cId="3072103670" sldId="300"/>
            <ac:spMk id="23" creationId="{20B6911A-1290-4832-8F55-94F894BA8436}"/>
          </ac:spMkLst>
        </pc:spChg>
        <pc:spChg chg="del">
          <ac:chgData name="이 경오" userId="03d471aaec579ec3" providerId="LiveId" clId="{2063B82A-B2CE-41AA-904A-AEDD30044022}" dt="2020-04-30T07:11:13.423" v="9802" actId="478"/>
          <ac:spMkLst>
            <pc:docMk/>
            <pc:sldMk cId="3072103670" sldId="300"/>
            <ac:spMk id="24" creationId="{90029665-E514-4E16-B167-07E4450F3183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26" creationId="{A5FB1CD8-703F-411A-8359-2A267F8AA1D1}"/>
          </ac:spMkLst>
        </pc:spChg>
        <pc:graphicFrameChg chg="add mod modGraphic">
          <ac:chgData name="이 경오" userId="03d471aaec579ec3" providerId="LiveId" clId="{2063B82A-B2CE-41AA-904A-AEDD30044022}" dt="2020-04-30T07:16:32.383" v="10266" actId="20577"/>
          <ac:graphicFrameMkLst>
            <pc:docMk/>
            <pc:sldMk cId="3072103670" sldId="300"/>
            <ac:graphicFrameMk id="20" creationId="{FFCFADDB-AA3F-44C6-9F0B-AF0AD773DA6D}"/>
          </ac:graphicFrameMkLst>
        </pc:graphicFrameChg>
        <pc:picChg chg="del">
          <ac:chgData name="이 경오" userId="03d471aaec579ec3" providerId="LiveId" clId="{2063B82A-B2CE-41AA-904A-AEDD30044022}" dt="2020-04-30T07:11:09.140" v="9801" actId="478"/>
          <ac:picMkLst>
            <pc:docMk/>
            <pc:sldMk cId="3072103670" sldId="300"/>
            <ac:picMk id="9" creationId="{F0A5B8D1-3DC6-4EE5-9D05-734125229BD9}"/>
          </ac:picMkLst>
        </pc:picChg>
        <pc:picChg chg="del">
          <ac:chgData name="이 경오" userId="03d471aaec579ec3" providerId="LiveId" clId="{2063B82A-B2CE-41AA-904A-AEDD30044022}" dt="2020-04-30T07:11:09.140" v="9801" actId="478"/>
          <ac:picMkLst>
            <pc:docMk/>
            <pc:sldMk cId="3072103670" sldId="300"/>
            <ac:picMk id="10" creationId="{01FDE835-36C9-4EED-9AAB-8DBFE22BD474}"/>
          </ac:picMkLst>
        </pc:picChg>
        <pc:cxnChg chg="del">
          <ac:chgData name="이 경오" userId="03d471aaec579ec3" providerId="LiveId" clId="{2063B82A-B2CE-41AA-904A-AEDD30044022}" dt="2020-04-30T07:11:09.140" v="9801" actId="478"/>
          <ac:cxnSpMkLst>
            <pc:docMk/>
            <pc:sldMk cId="3072103670" sldId="300"/>
            <ac:cxnSpMk id="14" creationId="{E72D8122-2305-4C64-9024-F3A1770AF3AE}"/>
          </ac:cxnSpMkLst>
        </pc:cxnChg>
        <pc:cxnChg chg="del">
          <ac:chgData name="이 경오" userId="03d471aaec579ec3" providerId="LiveId" clId="{2063B82A-B2CE-41AA-904A-AEDD30044022}" dt="2020-04-30T07:11:09.140" v="9801" actId="478"/>
          <ac:cxnSpMkLst>
            <pc:docMk/>
            <pc:sldMk cId="3072103670" sldId="300"/>
            <ac:cxnSpMk id="19" creationId="{DA9EDDBA-1E77-43B0-929E-E89046DA3FA0}"/>
          </ac:cxnSpMkLst>
        </pc:cxnChg>
      </pc:sldChg>
      <pc:sldChg chg="addSp delSp modSp add mod">
        <pc:chgData name="이 경오" userId="03d471aaec579ec3" providerId="LiveId" clId="{2063B82A-B2CE-41AA-904A-AEDD30044022}" dt="2020-04-30T07:25:19.595" v="10453" actId="207"/>
        <pc:sldMkLst>
          <pc:docMk/>
          <pc:sldMk cId="891956284" sldId="301"/>
        </pc:sldMkLst>
        <pc:spChg chg="mod">
          <ac:chgData name="이 경오" userId="03d471aaec579ec3" providerId="LiveId" clId="{2063B82A-B2CE-41AA-904A-AEDD30044022}" dt="2020-04-30T07:17:38.557" v="10315"/>
          <ac:spMkLst>
            <pc:docMk/>
            <pc:sldMk cId="891956284" sldId="301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7:17:41.111" v="10316" actId="478"/>
          <ac:spMkLst>
            <pc:docMk/>
            <pc:sldMk cId="891956284" sldId="301"/>
            <ac:spMk id="6" creationId="{751A6645-5F87-4B36-B6A1-7DC40024C336}"/>
          </ac:spMkLst>
        </pc:spChg>
        <pc:spChg chg="del">
          <ac:chgData name="이 경오" userId="03d471aaec579ec3" providerId="LiveId" clId="{2063B82A-B2CE-41AA-904A-AEDD30044022}" dt="2020-04-30T07:17:41.111" v="10316" actId="478"/>
          <ac:spMkLst>
            <pc:docMk/>
            <pc:sldMk cId="891956284" sldId="301"/>
            <ac:spMk id="7" creationId="{75F56949-F769-445C-954F-3FC1DADC012C}"/>
          </ac:spMkLst>
        </pc:spChg>
        <pc:spChg chg="add mod topLvl">
          <ac:chgData name="이 경오" userId="03d471aaec579ec3" providerId="LiveId" clId="{2063B82A-B2CE-41AA-904A-AEDD30044022}" dt="2020-04-30T07:19:25.305" v="10351" actId="404"/>
          <ac:spMkLst>
            <pc:docMk/>
            <pc:sldMk cId="891956284" sldId="301"/>
            <ac:spMk id="10" creationId="{C60F52BD-802E-4604-9666-FBC4A1FAF3C7}"/>
          </ac:spMkLst>
        </pc:spChg>
        <pc:spChg chg="add mod">
          <ac:chgData name="이 경오" userId="03d471aaec579ec3" providerId="LiveId" clId="{2063B82A-B2CE-41AA-904A-AEDD30044022}" dt="2020-04-30T07:18:50.716" v="10337" actId="1076"/>
          <ac:spMkLst>
            <pc:docMk/>
            <pc:sldMk cId="891956284" sldId="301"/>
            <ac:spMk id="12" creationId="{9375ABC9-57AB-48A0-AC2D-503DCFC2CFF1}"/>
          </ac:spMkLst>
        </pc:spChg>
        <pc:spChg chg="add mod topLvl">
          <ac:chgData name="이 경오" userId="03d471aaec579ec3" providerId="LiveId" clId="{2063B82A-B2CE-41AA-904A-AEDD30044022}" dt="2020-04-30T07:19:28.019" v="10353" actId="404"/>
          <ac:spMkLst>
            <pc:docMk/>
            <pc:sldMk cId="891956284" sldId="301"/>
            <ac:spMk id="14" creationId="{62247A44-F366-4F6A-B4C7-46216D090BDA}"/>
          </ac:spMkLst>
        </pc:spChg>
        <pc:spChg chg="add mod topLvl">
          <ac:chgData name="이 경오" userId="03d471aaec579ec3" providerId="LiveId" clId="{2063B82A-B2CE-41AA-904A-AEDD30044022}" dt="2020-04-30T07:19:31.578" v="10355" actId="404"/>
          <ac:spMkLst>
            <pc:docMk/>
            <pc:sldMk cId="891956284" sldId="301"/>
            <ac:spMk id="17" creationId="{40F5AF89-60D2-499A-8978-09DC45086850}"/>
          </ac:spMkLst>
        </pc:spChg>
        <pc:spChg chg="add mod">
          <ac:chgData name="이 경오" userId="03d471aaec579ec3" providerId="LiveId" clId="{2063B82A-B2CE-41AA-904A-AEDD30044022}" dt="2020-04-30T07:19:45.924" v="10359" actId="1076"/>
          <ac:spMkLst>
            <pc:docMk/>
            <pc:sldMk cId="891956284" sldId="301"/>
            <ac:spMk id="21" creationId="{10E06FF2-6EAC-478C-B82E-CCF3CB5982CA}"/>
          </ac:spMkLst>
        </pc:spChg>
        <pc:spChg chg="add mod">
          <ac:chgData name="이 경오" userId="03d471aaec579ec3" providerId="LiveId" clId="{2063B82A-B2CE-41AA-904A-AEDD30044022}" dt="2020-04-30T07:20:03.257" v="10364" actId="20577"/>
          <ac:spMkLst>
            <pc:docMk/>
            <pc:sldMk cId="891956284" sldId="301"/>
            <ac:spMk id="22" creationId="{55EFD16B-78E2-4C20-B0B0-2D2D689AEBC7}"/>
          </ac:spMkLst>
        </pc:spChg>
        <pc:spChg chg="del">
          <ac:chgData name="이 경오" userId="03d471aaec579ec3" providerId="LiveId" clId="{2063B82A-B2CE-41AA-904A-AEDD30044022}" dt="2020-04-30T07:17:41.111" v="10316" actId="478"/>
          <ac:spMkLst>
            <pc:docMk/>
            <pc:sldMk cId="891956284" sldId="301"/>
            <ac:spMk id="23" creationId="{20B6911A-1290-4832-8F55-94F894BA8436}"/>
          </ac:spMkLst>
        </pc:spChg>
        <pc:spChg chg="add mod">
          <ac:chgData name="이 경오" userId="03d471aaec579ec3" providerId="LiveId" clId="{2063B82A-B2CE-41AA-904A-AEDD30044022}" dt="2020-04-30T07:20:05.083" v="10365" actId="20577"/>
          <ac:spMkLst>
            <pc:docMk/>
            <pc:sldMk cId="891956284" sldId="301"/>
            <ac:spMk id="24" creationId="{2E20034E-E019-4AF2-B279-2556CCA4DC6E}"/>
          </ac:spMkLst>
        </pc:spChg>
        <pc:spChg chg="add mod">
          <ac:chgData name="이 경오" userId="03d471aaec579ec3" providerId="LiveId" clId="{2063B82A-B2CE-41AA-904A-AEDD30044022}" dt="2020-04-30T07:22:14.664" v="10395" actId="1076"/>
          <ac:spMkLst>
            <pc:docMk/>
            <pc:sldMk cId="891956284" sldId="301"/>
            <ac:spMk id="25" creationId="{22A5C30E-2744-4E2C-98E5-0052488AA58C}"/>
          </ac:spMkLst>
        </pc:spChg>
        <pc:spChg chg="add del mod">
          <ac:chgData name="이 경오" userId="03d471aaec579ec3" providerId="LiveId" clId="{2063B82A-B2CE-41AA-904A-AEDD30044022}" dt="2020-04-30T07:20:41.773" v="10381" actId="478"/>
          <ac:spMkLst>
            <pc:docMk/>
            <pc:sldMk cId="891956284" sldId="301"/>
            <ac:spMk id="27" creationId="{E8CD8233-5D71-4370-B581-4E7F00026EE7}"/>
          </ac:spMkLst>
        </pc:spChg>
        <pc:spChg chg="add mod">
          <ac:chgData name="이 경오" userId="03d471aaec579ec3" providerId="LiveId" clId="{2063B82A-B2CE-41AA-904A-AEDD30044022}" dt="2020-04-30T07:22:38.430" v="10401" actId="1076"/>
          <ac:spMkLst>
            <pc:docMk/>
            <pc:sldMk cId="891956284" sldId="301"/>
            <ac:spMk id="30" creationId="{65449299-1216-4082-A7C2-A1B6998A0258}"/>
          </ac:spMkLst>
        </pc:spChg>
        <pc:spChg chg="add del mod">
          <ac:chgData name="이 경오" userId="03d471aaec579ec3" providerId="LiveId" clId="{2063B82A-B2CE-41AA-904A-AEDD30044022}" dt="2020-04-30T07:20:39.607" v="10380" actId="478"/>
          <ac:spMkLst>
            <pc:docMk/>
            <pc:sldMk cId="891956284" sldId="301"/>
            <ac:spMk id="33" creationId="{27F5D28D-EE0A-47A6-9FB0-97C50B871FEA}"/>
          </ac:spMkLst>
        </pc:spChg>
        <pc:spChg chg="add mod">
          <ac:chgData name="이 경오" userId="03d471aaec579ec3" providerId="LiveId" clId="{2063B82A-B2CE-41AA-904A-AEDD30044022}" dt="2020-04-30T07:22:21.395" v="10396" actId="1076"/>
          <ac:spMkLst>
            <pc:docMk/>
            <pc:sldMk cId="891956284" sldId="301"/>
            <ac:spMk id="35" creationId="{8D011F1C-B4CE-4C09-8B7A-C1C94F253B4D}"/>
          </ac:spMkLst>
        </pc:spChg>
        <pc:spChg chg="add mod">
          <ac:chgData name="이 경오" userId="03d471aaec579ec3" providerId="LiveId" clId="{2063B82A-B2CE-41AA-904A-AEDD30044022}" dt="2020-04-30T07:22:21.395" v="10396" actId="1076"/>
          <ac:spMkLst>
            <pc:docMk/>
            <pc:sldMk cId="891956284" sldId="301"/>
            <ac:spMk id="36" creationId="{2F91D9A4-BF74-470A-BD8C-095A992D4E55}"/>
          </ac:spMkLst>
        </pc:spChg>
        <pc:spChg chg="add mod">
          <ac:chgData name="이 경오" userId="03d471aaec579ec3" providerId="LiveId" clId="{2063B82A-B2CE-41AA-904A-AEDD30044022}" dt="2020-04-30T07:22:21.395" v="10396" actId="1076"/>
          <ac:spMkLst>
            <pc:docMk/>
            <pc:sldMk cId="891956284" sldId="301"/>
            <ac:spMk id="37" creationId="{1794B8DF-0921-411C-994C-090FD3554538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49" creationId="{A5DA1C89-41C3-4045-8EEA-90270987B0C5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50" creationId="{7B6E4ED3-8140-4F04-9DD0-518044303F4A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0" creationId="{E1009CD1-6FCC-4AA8-A6F5-E04FE892AF6B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1" creationId="{1C82414F-75B0-447B-8C5A-BCBBE7AC3E5C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2" creationId="{159B8C4D-6042-4E05-A14D-A9216E7B9E67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3" creationId="{DB599BB8-20DF-442C-ABC5-53781FFA289D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4" creationId="{EDBDC7F3-7C89-4498-8095-064C95A1A396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5" creationId="{521CF551-C756-4461-8338-93E704D7DB10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6" creationId="{0AEE4377-DD51-4D1C-870E-8EE203592AF3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7" creationId="{0DE3BC58-D669-4C46-9E4B-90AA4217A4C2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8" creationId="{EB2241BC-CFD6-4668-AEB2-6B8C3259BAAB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77" creationId="{585B693C-8406-49EE-AE27-15E5ECCB9393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78" creationId="{144EEB3D-415D-4139-A132-070D7D318F96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79" creationId="{FA5EFF97-6FA5-4CCC-B4DD-CE69E8EFC7D1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80" creationId="{95C8006D-77E4-4A09-936A-B2447A204F7D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81" creationId="{2D52133B-FAAC-40CD-9FBD-19872AA93E5E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82" creationId="{1259D6A0-A347-4F57-AB71-C3900AF288A6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83" creationId="{3677C462-9825-4940-8E1F-14DC147B16BE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84" creationId="{8E842185-9174-4C7B-8C31-8352667090CB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85" creationId="{AC2AF6A2-6CEA-4637-A451-E84A11AECEA5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86" creationId="{7C180659-C878-41CD-BE55-A0E2B75A0C9F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87" creationId="{0053F905-96EB-4F05-B22F-FB4A75AEE3AF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88" creationId="{AED7D093-4914-44A0-8703-F93355F1951A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89" creationId="{005076C0-4A39-4D1A-B6D4-F5C0E0334299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90" creationId="{9381A2A6-342E-41F0-BED3-190E52CF50FC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91" creationId="{29F8980B-4F2C-462E-928C-BA69D05A36D4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92" creationId="{4B1FCE09-1EBC-4039-B155-36B47D33951D}"/>
          </ac:spMkLst>
        </pc:spChg>
        <pc:spChg chg="add mod">
          <ac:chgData name="이 경오" userId="03d471aaec579ec3" providerId="LiveId" clId="{2063B82A-B2CE-41AA-904A-AEDD30044022}" dt="2020-04-30T07:23:11.324" v="10421" actId="1076"/>
          <ac:spMkLst>
            <pc:docMk/>
            <pc:sldMk cId="891956284" sldId="301"/>
            <ac:spMk id="118" creationId="{61E59DEA-14C8-4467-BFEC-CC9E0AAB24A7}"/>
          </ac:spMkLst>
        </pc:spChg>
        <pc:spChg chg="add mod">
          <ac:chgData name="이 경오" userId="03d471aaec579ec3" providerId="LiveId" clId="{2063B82A-B2CE-41AA-904A-AEDD30044022}" dt="2020-04-30T07:23:20.876" v="10438"/>
          <ac:spMkLst>
            <pc:docMk/>
            <pc:sldMk cId="891956284" sldId="301"/>
            <ac:spMk id="119" creationId="{6863BA3C-87E7-4AC6-8B08-414039180306}"/>
          </ac:spMkLst>
        </pc:spChg>
        <pc:spChg chg="add del">
          <ac:chgData name="이 경오" userId="03d471aaec579ec3" providerId="LiveId" clId="{2063B82A-B2CE-41AA-904A-AEDD30044022}" dt="2020-04-30T07:24:08.263" v="10444" actId="11529"/>
          <ac:spMkLst>
            <pc:docMk/>
            <pc:sldMk cId="891956284" sldId="301"/>
            <ac:spMk id="122" creationId="{9906F10E-AAAB-482C-B35F-69F4EB9B86F6}"/>
          </ac:spMkLst>
        </pc:spChg>
        <pc:spChg chg="add mod">
          <ac:chgData name="이 경오" userId="03d471aaec579ec3" providerId="LiveId" clId="{2063B82A-B2CE-41AA-904A-AEDD30044022}" dt="2020-04-30T07:24:37.874" v="10447" actId="1582"/>
          <ac:spMkLst>
            <pc:docMk/>
            <pc:sldMk cId="891956284" sldId="301"/>
            <ac:spMk id="123" creationId="{CE0CD9E9-3C6B-4A9C-8F37-35CA030186C0}"/>
          </ac:spMkLst>
        </pc:spChg>
        <pc:spChg chg="add mod">
          <ac:chgData name="이 경오" userId="03d471aaec579ec3" providerId="LiveId" clId="{2063B82A-B2CE-41AA-904A-AEDD30044022}" dt="2020-04-30T07:24:58.234" v="10450" actId="207"/>
          <ac:spMkLst>
            <pc:docMk/>
            <pc:sldMk cId="891956284" sldId="301"/>
            <ac:spMk id="124" creationId="{2BD38906-54F3-450F-9295-14CE3A94F888}"/>
          </ac:spMkLst>
        </pc:spChg>
        <pc:spChg chg="add mod">
          <ac:chgData name="이 경오" userId="03d471aaec579ec3" providerId="LiveId" clId="{2063B82A-B2CE-41AA-904A-AEDD30044022}" dt="2020-04-30T07:25:19.595" v="10453" actId="207"/>
          <ac:spMkLst>
            <pc:docMk/>
            <pc:sldMk cId="891956284" sldId="301"/>
            <ac:spMk id="125" creationId="{77623691-2DC5-49F8-927A-B30A0CF61D79}"/>
          </ac:spMkLst>
        </pc:spChg>
        <pc:grpChg chg="add del mod">
          <ac:chgData name="이 경오" userId="03d471aaec579ec3" providerId="LiveId" clId="{2063B82A-B2CE-41AA-904A-AEDD30044022}" dt="2020-04-30T07:19:21.240" v="10349" actId="165"/>
          <ac:grpSpMkLst>
            <pc:docMk/>
            <pc:sldMk cId="891956284" sldId="301"/>
            <ac:grpSpMk id="3" creationId="{D14FC8C3-AEE4-40CC-84AC-9D7C3F8B84AE}"/>
          </ac:grpSpMkLst>
        </pc:grpChg>
        <pc:grpChg chg="add del mod">
          <ac:chgData name="이 경오" userId="03d471aaec579ec3" providerId="LiveId" clId="{2063B82A-B2CE-41AA-904A-AEDD30044022}" dt="2020-04-30T07:22:44.699" v="10403" actId="165"/>
          <ac:grpSpMkLst>
            <pc:docMk/>
            <pc:sldMk cId="891956284" sldId="301"/>
            <ac:grpSpMk id="100" creationId="{2865AF64-EB7F-4D84-9443-55586B1BF083}"/>
          </ac:grpSpMkLst>
        </pc:grpChg>
        <pc:graphicFrameChg chg="del">
          <ac:chgData name="이 경오" userId="03d471aaec579ec3" providerId="LiveId" clId="{2063B82A-B2CE-41AA-904A-AEDD30044022}" dt="2020-04-30T07:17:41.111" v="10316" actId="478"/>
          <ac:graphicFrameMkLst>
            <pc:docMk/>
            <pc:sldMk cId="891956284" sldId="301"/>
            <ac:graphicFrameMk id="20" creationId="{FFCFADDB-AA3F-44C6-9F0B-AF0AD773DA6D}"/>
          </ac:graphicFrameMkLst>
        </pc:graphicFrameChg>
        <pc:picChg chg="add mod topLvl">
          <ac:chgData name="이 경오" userId="03d471aaec579ec3" providerId="LiveId" clId="{2063B82A-B2CE-41AA-904A-AEDD30044022}" dt="2020-04-30T07:19:21.240" v="10349" actId="165"/>
          <ac:picMkLst>
            <pc:docMk/>
            <pc:sldMk cId="891956284" sldId="301"/>
            <ac:picMk id="9" creationId="{BC357DAB-1399-471C-8162-0865AC07C5AA}"/>
          </ac:picMkLst>
        </pc:picChg>
        <pc:picChg chg="add mod topLvl">
          <ac:chgData name="이 경오" userId="03d471aaec579ec3" providerId="LiveId" clId="{2063B82A-B2CE-41AA-904A-AEDD30044022}" dt="2020-04-30T07:19:21.240" v="10349" actId="165"/>
          <ac:picMkLst>
            <pc:docMk/>
            <pc:sldMk cId="891956284" sldId="301"/>
            <ac:picMk id="13" creationId="{7915AD22-686A-4B84-9BAB-D070ECD471D4}"/>
          </ac:picMkLst>
        </pc:picChg>
        <pc:picChg chg="add mod topLvl">
          <ac:chgData name="이 경오" userId="03d471aaec579ec3" providerId="LiveId" clId="{2063B82A-B2CE-41AA-904A-AEDD30044022}" dt="2020-04-30T07:19:21.240" v="10349" actId="165"/>
          <ac:picMkLst>
            <pc:docMk/>
            <pc:sldMk cId="891956284" sldId="301"/>
            <ac:picMk id="16" creationId="{C94A3815-DA36-4961-99E5-550E7C07342E}"/>
          </ac:picMkLst>
        </pc:picChg>
        <pc:picChg chg="add mod">
          <ac:chgData name="이 경오" userId="03d471aaec579ec3" providerId="LiveId" clId="{2063B82A-B2CE-41AA-904A-AEDD30044022}" dt="2020-04-30T07:22:21.395" v="10396" actId="1076"/>
          <ac:picMkLst>
            <pc:docMk/>
            <pc:sldMk cId="891956284" sldId="301"/>
            <ac:picMk id="26" creationId="{DC53D5BA-70A4-4929-9B3F-B1C57365B441}"/>
          </ac:picMkLst>
        </pc:picChg>
        <pc:picChg chg="add mod">
          <ac:chgData name="이 경오" userId="03d471aaec579ec3" providerId="LiveId" clId="{2063B82A-B2CE-41AA-904A-AEDD30044022}" dt="2020-04-30T07:22:21.395" v="10396" actId="1076"/>
          <ac:picMkLst>
            <pc:docMk/>
            <pc:sldMk cId="891956284" sldId="301"/>
            <ac:picMk id="29" creationId="{B3AA8312-B4F0-4B52-AD86-A108988E8CC2}"/>
          </ac:picMkLst>
        </pc:picChg>
        <pc:picChg chg="add mod">
          <ac:chgData name="이 경오" userId="03d471aaec579ec3" providerId="LiveId" clId="{2063B82A-B2CE-41AA-904A-AEDD30044022}" dt="2020-04-30T07:22:21.395" v="10396" actId="1076"/>
          <ac:picMkLst>
            <pc:docMk/>
            <pc:sldMk cId="891956284" sldId="301"/>
            <ac:picMk id="32" creationId="{9153FF1A-32E4-4C19-AAAE-E6E132B3C894}"/>
          </ac:picMkLst>
        </pc:picChg>
        <pc:cxnChg chg="add mod topLvl">
          <ac:chgData name="이 경오" userId="03d471aaec579ec3" providerId="LiveId" clId="{2063B82A-B2CE-41AA-904A-AEDD30044022}" dt="2020-04-30T07:19:21.240" v="10349" actId="165"/>
          <ac:cxnSpMkLst>
            <pc:docMk/>
            <pc:sldMk cId="891956284" sldId="301"/>
            <ac:cxnSpMk id="11" creationId="{24DF7CFC-26D0-45F1-AF64-46A75E41A458}"/>
          </ac:cxnSpMkLst>
        </pc:cxnChg>
        <pc:cxnChg chg="add mod topLvl">
          <ac:chgData name="이 경오" userId="03d471aaec579ec3" providerId="LiveId" clId="{2063B82A-B2CE-41AA-904A-AEDD30044022}" dt="2020-04-30T07:19:21.240" v="10349" actId="165"/>
          <ac:cxnSpMkLst>
            <pc:docMk/>
            <pc:sldMk cId="891956284" sldId="301"/>
            <ac:cxnSpMk id="15" creationId="{C246EDA9-F814-4F00-B226-9BD2963FB9D4}"/>
          </ac:cxnSpMkLst>
        </pc:cxnChg>
        <pc:cxnChg chg="add mod topLvl">
          <ac:chgData name="이 경오" userId="03d471aaec579ec3" providerId="LiveId" clId="{2063B82A-B2CE-41AA-904A-AEDD30044022}" dt="2020-04-30T07:19:21.240" v="10349" actId="165"/>
          <ac:cxnSpMkLst>
            <pc:docMk/>
            <pc:sldMk cId="891956284" sldId="301"/>
            <ac:cxnSpMk id="18" creationId="{C8C4AEA3-2973-4B36-BA78-77ABAC33CB12}"/>
          </ac:cxnSpMkLst>
        </pc:cxnChg>
        <pc:cxnChg chg="add mod">
          <ac:chgData name="이 경오" userId="03d471aaec579ec3" providerId="LiveId" clId="{2063B82A-B2CE-41AA-904A-AEDD30044022}" dt="2020-04-30T07:22:38.430" v="10401" actId="1076"/>
          <ac:cxnSpMkLst>
            <pc:docMk/>
            <pc:sldMk cId="891956284" sldId="301"/>
            <ac:cxnSpMk id="28" creationId="{0F0F8796-638D-47FB-ABA6-97F4C7B0EDC5}"/>
          </ac:cxnSpMkLst>
        </pc:cxnChg>
        <pc:cxnChg chg="add mod">
          <ac:chgData name="이 경오" userId="03d471aaec579ec3" providerId="LiveId" clId="{2063B82A-B2CE-41AA-904A-AEDD30044022}" dt="2020-04-30T07:22:38.430" v="10401" actId="1076"/>
          <ac:cxnSpMkLst>
            <pc:docMk/>
            <pc:sldMk cId="891956284" sldId="301"/>
            <ac:cxnSpMk id="31" creationId="{4FE85EEC-BF45-475A-BB06-402637FADE6D}"/>
          </ac:cxnSpMkLst>
        </pc:cxnChg>
        <pc:cxnChg chg="add mod">
          <ac:chgData name="이 경오" userId="03d471aaec579ec3" providerId="LiveId" clId="{2063B82A-B2CE-41AA-904A-AEDD30044022}" dt="2020-04-30T07:22:38.430" v="10401" actId="1076"/>
          <ac:cxnSpMkLst>
            <pc:docMk/>
            <pc:sldMk cId="891956284" sldId="301"/>
            <ac:cxnSpMk id="34" creationId="{595EDA93-AC3D-4CE2-8E85-07C21941CDBD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38" creationId="{2325D1AB-7887-4247-986D-DEED6460EF1B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39" creationId="{024E81F6-DC07-45C9-844D-057F0BF414EA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0" creationId="{6E73DD65-F421-442E-94F1-871AB8B18736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1" creationId="{7C59EE18-A81E-460D-BEA9-C3B38B03A802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2" creationId="{CC7816F9-EF5A-49EF-98A7-F7C402F2EA2B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3" creationId="{3FC197E5-7A5A-4E5A-BE1E-3590B73021EE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4" creationId="{EA3A6801-1FCA-4FC7-BD82-241F088CE7A8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5" creationId="{DBFE6EF2-6C6B-4169-8D73-2493C39D4CC1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6" creationId="{2CAA0F06-5064-4778-BC9E-952277F0B5C6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7" creationId="{D61B6F03-5425-4EC3-B799-0A0C4980FC3D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8" creationId="{99013FFC-9E34-42EE-8017-C81CD6ED0019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1" creationId="{6CA0EFD2-EB49-46F7-A5E0-C3C0CE22EE96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2" creationId="{B0B9227A-02FA-452A-B8E2-ED35C3FED959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3" creationId="{4FA542AC-A1A4-4767-B389-656FA3289027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4" creationId="{3FD0D7A0-7D0B-455A-AB64-62DDDD1E0F28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5" creationId="{01B8C0D1-E772-4989-B3B3-E20D53CEC968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6" creationId="{C2A99C3B-0713-4A89-B1BD-4930999CFB47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7" creationId="{38D1C4C5-3D55-4620-9F1A-672379DDFF1A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8" creationId="{D9ACA884-ABDC-4B6B-BD40-0F8D90152D24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9" creationId="{4F07617E-A874-4D1A-865D-FBF0857AF260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69" creationId="{27CA9114-7C75-41EC-84FC-E1E127502692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0" creationId="{AD6E9036-989C-43C4-9515-C288F90C0AB6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1" creationId="{CCD4AA8E-DD3E-4CC7-84CC-8F64BD65D373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2" creationId="{44489621-C3DE-4B7A-9046-16EAD2CF58C9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3" creationId="{173B9DE5-DECA-40D6-9C66-8EF27C40AE9A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4" creationId="{6684AB62-EAA7-42CC-8BEB-DBC3E5240FB1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5" creationId="{ACCC2A39-F3AB-4696-A965-C21DDB8C2280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6" creationId="{FAB67395-DBB3-4DFD-A2EF-3939B5FF63B0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3" creationId="{FB285204-7E8F-426F-999F-E9EC261B4E3A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4" creationId="{11CED42E-124A-48CD-8BAA-B888D19E2993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5" creationId="{86D1DD42-AA1D-40E0-82B0-14F68021DE54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6" creationId="{17AA88E7-67D2-4519-9D48-4EC4275BFCD6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7" creationId="{79915F1D-129E-487A-A712-47F8368673FB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8" creationId="{7AED10D5-5B9A-41B5-873D-E23FD726F434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9" creationId="{5B7425A6-6520-4FB4-A91C-5F204F0AC272}"/>
          </ac:cxnSpMkLst>
        </pc:cxnChg>
        <pc:cxnChg chg="add mod">
          <ac:chgData name="이 경오" userId="03d471aaec579ec3" providerId="LiveId" clId="{2063B82A-B2CE-41AA-904A-AEDD30044022}" dt="2020-04-30T07:24:37.874" v="10447" actId="1582"/>
          <ac:cxnSpMkLst>
            <pc:docMk/>
            <pc:sldMk cId="891956284" sldId="301"/>
            <ac:cxnSpMk id="121" creationId="{B0E04C58-49FC-4DE6-BF3A-E4A7B8071032}"/>
          </ac:cxnSpMkLst>
        </pc:cxnChg>
      </pc:sldChg>
      <pc:sldChg chg="modSp add mod ord">
        <pc:chgData name="이 경오" userId="03d471aaec579ec3" providerId="LiveId" clId="{2063B82A-B2CE-41AA-904A-AEDD30044022}" dt="2020-04-30T07:26:33.198" v="10466" actId="20577"/>
        <pc:sldMkLst>
          <pc:docMk/>
          <pc:sldMk cId="3651301226" sldId="302"/>
        </pc:sldMkLst>
        <pc:spChg chg="mod">
          <ac:chgData name="이 경오" userId="03d471aaec579ec3" providerId="LiveId" clId="{2063B82A-B2CE-41AA-904A-AEDD30044022}" dt="2020-04-30T07:26:33.198" v="10466" actId="20577"/>
          <ac:spMkLst>
            <pc:docMk/>
            <pc:sldMk cId="3651301226" sldId="302"/>
            <ac:spMk id="6" creationId="{97ABE4A9-0E2E-45E8-86C2-53BF8FA05A72}"/>
          </ac:spMkLst>
        </pc:spChg>
      </pc:sldChg>
      <pc:sldChg chg="addSp delSp modSp add mod ord">
        <pc:chgData name="이 경오" userId="03d471aaec579ec3" providerId="LiveId" clId="{2063B82A-B2CE-41AA-904A-AEDD30044022}" dt="2020-04-30T07:35:13.424" v="11127"/>
        <pc:sldMkLst>
          <pc:docMk/>
          <pc:sldMk cId="2229091048" sldId="303"/>
        </pc:sldMkLst>
        <pc:spChg chg="mod">
          <ac:chgData name="이 경오" userId="03d471aaec579ec3" providerId="LiveId" clId="{2063B82A-B2CE-41AA-904A-AEDD30044022}" dt="2020-04-30T07:27:20.070" v="10508" actId="20577"/>
          <ac:spMkLst>
            <pc:docMk/>
            <pc:sldMk cId="2229091048" sldId="303"/>
            <ac:spMk id="2" creationId="{00000000-0000-0000-0000-000000000000}"/>
          </ac:spMkLst>
        </pc:spChg>
        <pc:spChg chg="add mod">
          <ac:chgData name="이 경오" userId="03d471aaec579ec3" providerId="LiveId" clId="{2063B82A-B2CE-41AA-904A-AEDD30044022}" dt="2020-04-30T07:32:55.830" v="11032" actId="1038"/>
          <ac:spMkLst>
            <pc:docMk/>
            <pc:sldMk cId="2229091048" sldId="303"/>
            <ac:spMk id="3" creationId="{45264D5F-B21D-4DEC-A4B6-8B52585A855A}"/>
          </ac:spMkLst>
        </pc:spChg>
        <pc:spChg chg="mod">
          <ac:chgData name="이 경오" userId="03d471aaec579ec3" providerId="LiveId" clId="{2063B82A-B2CE-41AA-904A-AEDD30044022}" dt="2020-04-30T07:32:49.969" v="11017" actId="1076"/>
          <ac:spMkLst>
            <pc:docMk/>
            <pc:sldMk cId="2229091048" sldId="303"/>
            <ac:spMk id="5" creationId="{8F526FEE-CA73-440B-888F-BE51F1015EA2}"/>
          </ac:spMkLst>
        </pc:spChg>
        <pc:spChg chg="mod">
          <ac:chgData name="이 경오" userId="03d471aaec579ec3" providerId="LiveId" clId="{2063B82A-B2CE-41AA-904A-AEDD30044022}" dt="2020-04-30T07:28:50.866" v="10840"/>
          <ac:spMkLst>
            <pc:docMk/>
            <pc:sldMk cId="2229091048" sldId="303"/>
            <ac:spMk id="6" creationId="{751A6645-5F87-4B36-B6A1-7DC40024C336}"/>
          </ac:spMkLst>
        </pc:spChg>
        <pc:spChg chg="del">
          <ac:chgData name="이 경오" userId="03d471aaec579ec3" providerId="LiveId" clId="{2063B82A-B2CE-41AA-904A-AEDD30044022}" dt="2020-04-30T07:28:53.741" v="10841" actId="478"/>
          <ac:spMkLst>
            <pc:docMk/>
            <pc:sldMk cId="2229091048" sldId="303"/>
            <ac:spMk id="7" creationId="{75F56949-F769-445C-954F-3FC1DADC012C}"/>
          </ac:spMkLst>
        </pc:spChg>
        <pc:spChg chg="add mod">
          <ac:chgData name="이 경오" userId="03d471aaec579ec3" providerId="LiveId" clId="{2063B82A-B2CE-41AA-904A-AEDD30044022}" dt="2020-04-30T07:32:55.830" v="11032" actId="1038"/>
          <ac:spMkLst>
            <pc:docMk/>
            <pc:sldMk cId="2229091048" sldId="303"/>
            <ac:spMk id="10" creationId="{E1BB0EC3-F20B-4950-8133-12B65682CFA6}"/>
          </ac:spMkLst>
        </pc:spChg>
        <pc:spChg chg="add mod">
          <ac:chgData name="이 경오" userId="03d471aaec579ec3" providerId="LiveId" clId="{2063B82A-B2CE-41AA-904A-AEDD30044022}" dt="2020-04-30T07:32:55.830" v="11032" actId="1038"/>
          <ac:spMkLst>
            <pc:docMk/>
            <pc:sldMk cId="2229091048" sldId="303"/>
            <ac:spMk id="11" creationId="{D8844EF5-853D-4588-80A9-816A9391A018}"/>
          </ac:spMkLst>
        </pc:spChg>
        <pc:spChg chg="add mod">
          <ac:chgData name="이 경오" userId="03d471aaec579ec3" providerId="LiveId" clId="{2063B82A-B2CE-41AA-904A-AEDD30044022}" dt="2020-04-30T07:31:40.533" v="10943" actId="1076"/>
          <ac:spMkLst>
            <pc:docMk/>
            <pc:sldMk cId="2229091048" sldId="303"/>
            <ac:spMk id="12" creationId="{F5AA960D-4DC5-41E1-A53F-0CFDB101D9F8}"/>
          </ac:spMkLst>
        </pc:spChg>
        <pc:spChg chg="add mod">
          <ac:chgData name="이 경오" userId="03d471aaec579ec3" providerId="LiveId" clId="{2063B82A-B2CE-41AA-904A-AEDD30044022}" dt="2020-04-30T07:31:36.174" v="10942" actId="1076"/>
          <ac:spMkLst>
            <pc:docMk/>
            <pc:sldMk cId="2229091048" sldId="303"/>
            <ac:spMk id="13" creationId="{C799BCC1-3148-4F89-B65B-8FF3AF360D2D}"/>
          </ac:spMkLst>
        </pc:spChg>
        <pc:spChg chg="add mod">
          <ac:chgData name="이 경오" userId="03d471aaec579ec3" providerId="LiveId" clId="{2063B82A-B2CE-41AA-904A-AEDD30044022}" dt="2020-04-30T07:31:48.800" v="10962" actId="20577"/>
          <ac:spMkLst>
            <pc:docMk/>
            <pc:sldMk cId="2229091048" sldId="303"/>
            <ac:spMk id="14" creationId="{7D6B73B9-4B46-4B38-A979-57537C013907}"/>
          </ac:spMkLst>
        </pc:spChg>
        <pc:spChg chg="add mod">
          <ac:chgData name="이 경오" userId="03d471aaec579ec3" providerId="LiveId" clId="{2063B82A-B2CE-41AA-904A-AEDD30044022}" dt="2020-04-30T07:31:56.325" v="10976" actId="20577"/>
          <ac:spMkLst>
            <pc:docMk/>
            <pc:sldMk cId="2229091048" sldId="303"/>
            <ac:spMk id="15" creationId="{3DE655F2-AECD-4667-8793-7868E873081E}"/>
          </ac:spMkLst>
        </pc:spChg>
        <pc:spChg chg="add mod">
          <ac:chgData name="이 경오" userId="03d471aaec579ec3" providerId="LiveId" clId="{2063B82A-B2CE-41AA-904A-AEDD30044022}" dt="2020-04-30T07:32:26.533" v="11012" actId="20577"/>
          <ac:spMkLst>
            <pc:docMk/>
            <pc:sldMk cId="2229091048" sldId="303"/>
            <ac:spMk id="16" creationId="{E95C59FA-78E1-4EFC-8E05-868AACE84339}"/>
          </ac:spMkLst>
        </pc:spChg>
        <pc:spChg chg="add mod">
          <ac:chgData name="이 경오" userId="03d471aaec579ec3" providerId="LiveId" clId="{2063B82A-B2CE-41AA-904A-AEDD30044022}" dt="2020-04-30T07:32:25.341" v="11011" actId="20577"/>
          <ac:spMkLst>
            <pc:docMk/>
            <pc:sldMk cId="2229091048" sldId="303"/>
            <ac:spMk id="17" creationId="{43CA0600-5E26-4FA0-8931-6E3C3ADC7F78}"/>
          </ac:spMkLst>
        </pc:spChg>
        <pc:spChg chg="del">
          <ac:chgData name="이 경오" userId="03d471aaec579ec3" providerId="LiveId" clId="{2063B82A-B2CE-41AA-904A-AEDD30044022}" dt="2020-04-30T07:28:53.741" v="10841" actId="478"/>
          <ac:spMkLst>
            <pc:docMk/>
            <pc:sldMk cId="2229091048" sldId="303"/>
            <ac:spMk id="23" creationId="{20B6911A-1290-4832-8F55-94F894BA8436}"/>
          </ac:spMkLst>
        </pc:spChg>
        <pc:spChg chg="add mod">
          <ac:chgData name="이 경오" userId="03d471aaec579ec3" providerId="LiveId" clId="{2063B82A-B2CE-41AA-904A-AEDD30044022}" dt="2020-04-30T07:35:07.824" v="11102"/>
          <ac:spMkLst>
            <pc:docMk/>
            <pc:sldMk cId="2229091048" sldId="303"/>
            <ac:spMk id="46" creationId="{E7F40807-CD8B-41CD-B8E2-231D14957592}"/>
          </ac:spMkLst>
        </pc:spChg>
        <pc:spChg chg="add mod">
          <ac:chgData name="이 경오" userId="03d471aaec579ec3" providerId="LiveId" clId="{2063B82A-B2CE-41AA-904A-AEDD30044022}" dt="2020-04-30T07:35:13.424" v="11127"/>
          <ac:spMkLst>
            <pc:docMk/>
            <pc:sldMk cId="2229091048" sldId="303"/>
            <ac:spMk id="47" creationId="{98F0D882-B322-4F1B-BE44-74668EA2007E}"/>
          </ac:spMkLst>
        </pc:spChg>
        <pc:graphicFrameChg chg="del">
          <ac:chgData name="이 경오" userId="03d471aaec579ec3" providerId="LiveId" clId="{2063B82A-B2CE-41AA-904A-AEDD30044022}" dt="2020-04-30T07:27:26.875" v="10509" actId="478"/>
          <ac:graphicFrameMkLst>
            <pc:docMk/>
            <pc:sldMk cId="2229091048" sldId="303"/>
            <ac:graphicFrameMk id="20" creationId="{FFCFADDB-AA3F-44C6-9F0B-AF0AD773DA6D}"/>
          </ac:graphicFrameMkLst>
        </pc:graphicFrameChg>
        <pc:cxnChg chg="add del">
          <ac:chgData name="이 경오" userId="03d471aaec579ec3" providerId="LiveId" clId="{2063B82A-B2CE-41AA-904A-AEDD30044022}" dt="2020-04-30T07:33:13.084" v="11034" actId="11529"/>
          <ac:cxnSpMkLst>
            <pc:docMk/>
            <pc:sldMk cId="2229091048" sldId="303"/>
            <ac:cxnSpMk id="9" creationId="{9030E5BD-6AE2-4616-B3EC-9C808C7EACD6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19" creationId="{5CB731C8-EA8D-4567-9F0F-FB300C9D81A7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22" creationId="{7E3B6AC9-FC61-4081-B42E-A71C7A965A2E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25" creationId="{353BCDFB-A7DD-4BD3-99D1-5F6466B11F22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31" creationId="{BD27D3E4-451D-4232-9FFA-AD6763B9850B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34" creationId="{B0A36652-BD1F-4AC6-9DF3-953B5A35D158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37" creationId="{486BD1D4-1FF6-48F1-924F-92A668F3DAF8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40" creationId="{BC7B03B7-9BB3-4FF8-88FF-C46E97686EF1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43" creationId="{01F9097C-1402-42E8-95CF-4A15D4E2E3BB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48" creationId="{F74FE2B8-81E8-4B2D-B122-FC362E219D36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51" creationId="{3C8B948E-AC6F-4905-A4D9-F4E62CC8E356}"/>
          </ac:cxnSpMkLst>
        </pc:cxnChg>
      </pc:sldChg>
      <pc:sldChg chg="modSp add mod ord">
        <pc:chgData name="이 경오" userId="03d471aaec579ec3" providerId="LiveId" clId="{2063B82A-B2CE-41AA-904A-AEDD30044022}" dt="2020-04-30T07:36:02.494" v="11155"/>
        <pc:sldMkLst>
          <pc:docMk/>
          <pc:sldMk cId="651454717" sldId="304"/>
        </pc:sldMkLst>
        <pc:spChg chg="mod">
          <ac:chgData name="이 경오" userId="03d471aaec579ec3" providerId="LiveId" clId="{2063B82A-B2CE-41AA-904A-AEDD30044022}" dt="2020-04-30T07:36:02.494" v="11155"/>
          <ac:spMkLst>
            <pc:docMk/>
            <pc:sldMk cId="651454717" sldId="304"/>
            <ac:spMk id="6" creationId="{97ABE4A9-0E2E-45E8-86C2-53BF8FA05A72}"/>
          </ac:spMkLst>
        </pc:spChg>
      </pc:sldChg>
    </pc:docChg>
  </pc:docChgLst>
  <pc:docChgLst>
    <pc:chgData name="이 경오" userId="03d471aaec579ec3" providerId="LiveId" clId="{A4B344B3-1430-47EF-A7EE-98FBEF75989C}"/>
    <pc:docChg chg="undo custSel addSld delSld modSld sldOrd">
      <pc:chgData name="이 경오" userId="03d471aaec579ec3" providerId="LiveId" clId="{A4B344B3-1430-47EF-A7EE-98FBEF75989C}" dt="2020-04-30T03:04:28.113" v="8561"/>
      <pc:docMkLst>
        <pc:docMk/>
      </pc:docMkLst>
      <pc:sldChg chg="modSp mod">
        <pc:chgData name="이 경오" userId="03d471aaec579ec3" providerId="LiveId" clId="{A4B344B3-1430-47EF-A7EE-98FBEF75989C}" dt="2020-04-29T17:09:18.084" v="4205" actId="20577"/>
        <pc:sldMkLst>
          <pc:docMk/>
          <pc:sldMk cId="3639423075" sldId="260"/>
        </pc:sldMkLst>
        <pc:spChg chg="mod">
          <ac:chgData name="이 경오" userId="03d471aaec579ec3" providerId="LiveId" clId="{A4B344B3-1430-47EF-A7EE-98FBEF75989C}" dt="2020-04-29T17:09:18.084" v="4205" actId="20577"/>
          <ac:spMkLst>
            <pc:docMk/>
            <pc:sldMk cId="3639423075" sldId="260"/>
            <ac:spMk id="6" creationId="{97ABE4A9-0E2E-45E8-86C2-53BF8FA05A72}"/>
          </ac:spMkLst>
        </pc:spChg>
      </pc:sldChg>
      <pc:sldChg chg="addSp delSp modSp mod">
        <pc:chgData name="이 경오" userId="03d471aaec579ec3" providerId="LiveId" clId="{A4B344B3-1430-47EF-A7EE-98FBEF75989C}" dt="2020-04-29T16:58:50.805" v="4119" actId="1038"/>
        <pc:sldMkLst>
          <pc:docMk/>
          <pc:sldMk cId="3534683789" sldId="262"/>
        </pc:sldMkLst>
        <pc:spChg chg="mod">
          <ac:chgData name="이 경오" userId="03d471aaec579ec3" providerId="LiveId" clId="{A4B344B3-1430-47EF-A7EE-98FBEF75989C}" dt="2020-04-29T15:34:49.005" v="964" actId="1076"/>
          <ac:spMkLst>
            <pc:docMk/>
            <pc:sldMk cId="3534683789" sldId="262"/>
            <ac:spMk id="2" creationId="{00000000-0000-0000-0000-000000000000}"/>
          </ac:spMkLst>
        </pc:spChg>
        <pc:spChg chg="mod">
          <ac:chgData name="이 경오" userId="03d471aaec579ec3" providerId="LiveId" clId="{A4B344B3-1430-47EF-A7EE-98FBEF75989C}" dt="2020-04-29T15:41:08.686" v="1078" actId="1076"/>
          <ac:spMkLst>
            <pc:docMk/>
            <pc:sldMk cId="3534683789" sldId="262"/>
            <ac:spMk id="3" creationId="{00000000-0000-0000-0000-000000000000}"/>
          </ac:spMkLst>
        </pc:spChg>
        <pc:spChg chg="del mod">
          <ac:chgData name="이 경오" userId="03d471aaec579ec3" providerId="LiveId" clId="{A4B344B3-1430-47EF-A7EE-98FBEF75989C}" dt="2020-04-29T15:18:08.520" v="487" actId="478"/>
          <ac:spMkLst>
            <pc:docMk/>
            <pc:sldMk cId="3534683789" sldId="262"/>
            <ac:spMk id="6" creationId="{00000000-0000-0000-0000-000000000000}"/>
          </ac:spMkLst>
        </pc:spChg>
        <pc:spChg chg="del mod">
          <ac:chgData name="이 경오" userId="03d471aaec579ec3" providerId="LiveId" clId="{A4B344B3-1430-47EF-A7EE-98FBEF75989C}" dt="2020-04-29T15:18:08.520" v="487" actId="478"/>
          <ac:spMkLst>
            <pc:docMk/>
            <pc:sldMk cId="3534683789" sldId="262"/>
            <ac:spMk id="7" creationId="{00000000-0000-0000-0000-000000000000}"/>
          </ac:spMkLst>
        </pc:spChg>
        <pc:spChg chg="del mod">
          <ac:chgData name="이 경오" userId="03d471aaec579ec3" providerId="LiveId" clId="{A4B344B3-1430-47EF-A7EE-98FBEF75989C}" dt="2020-04-29T15:18:08.520" v="487" actId="478"/>
          <ac:spMkLst>
            <pc:docMk/>
            <pc:sldMk cId="3534683789" sldId="262"/>
            <ac:spMk id="8" creationId="{00000000-0000-0000-0000-000000000000}"/>
          </ac:spMkLst>
        </pc:spChg>
        <pc:spChg chg="del">
          <ac:chgData name="이 경오" userId="03d471aaec579ec3" providerId="LiveId" clId="{A4B344B3-1430-47EF-A7EE-98FBEF75989C}" dt="2020-04-29T15:18:02.534" v="486" actId="478"/>
          <ac:spMkLst>
            <pc:docMk/>
            <pc:sldMk cId="3534683789" sldId="262"/>
            <ac:spMk id="9" creationId="{00000000-0000-0000-0000-000000000000}"/>
          </ac:spMkLst>
        </pc:spChg>
        <pc:spChg chg="del">
          <ac:chgData name="이 경오" userId="03d471aaec579ec3" providerId="LiveId" clId="{A4B344B3-1430-47EF-A7EE-98FBEF75989C}" dt="2020-04-29T15:18:08.520" v="487" actId="478"/>
          <ac:spMkLst>
            <pc:docMk/>
            <pc:sldMk cId="3534683789" sldId="262"/>
            <ac:spMk id="10" creationId="{00000000-0000-0000-0000-000000000000}"/>
          </ac:spMkLst>
        </pc:spChg>
        <pc:spChg chg="del">
          <ac:chgData name="이 경오" userId="03d471aaec579ec3" providerId="LiveId" clId="{A4B344B3-1430-47EF-A7EE-98FBEF75989C}" dt="2020-04-29T15:18:02.534" v="486" actId="478"/>
          <ac:spMkLst>
            <pc:docMk/>
            <pc:sldMk cId="3534683789" sldId="262"/>
            <ac:spMk id="11" creationId="{00000000-0000-0000-0000-000000000000}"/>
          </ac:spMkLst>
        </pc:spChg>
        <pc:spChg chg="add del">
          <ac:chgData name="이 경오" userId="03d471aaec579ec3" providerId="LiveId" clId="{A4B344B3-1430-47EF-A7EE-98FBEF75989C}" dt="2020-04-29T15:20:39.103" v="489"/>
          <ac:spMkLst>
            <pc:docMk/>
            <pc:sldMk cId="3534683789" sldId="262"/>
            <ac:spMk id="13" creationId="{11A425C6-E6C7-4F4F-AA5C-D32878BA0C1C}"/>
          </ac:spMkLst>
        </pc:spChg>
        <pc:spChg chg="add mod">
          <ac:chgData name="이 경오" userId="03d471aaec579ec3" providerId="LiveId" clId="{A4B344B3-1430-47EF-A7EE-98FBEF75989C}" dt="2020-04-29T15:35:05.845" v="968" actId="1076"/>
          <ac:spMkLst>
            <pc:docMk/>
            <pc:sldMk cId="3534683789" sldId="262"/>
            <ac:spMk id="14" creationId="{9504D57B-672F-4C1C-98BA-6CC7760FAE9B}"/>
          </ac:spMkLst>
        </pc:spChg>
        <pc:spChg chg="add mod">
          <ac:chgData name="이 경오" userId="03d471aaec579ec3" providerId="LiveId" clId="{A4B344B3-1430-47EF-A7EE-98FBEF75989C}" dt="2020-04-29T15:41:02.205" v="1077" actId="1076"/>
          <ac:spMkLst>
            <pc:docMk/>
            <pc:sldMk cId="3534683789" sldId="262"/>
            <ac:spMk id="15" creationId="{15EAFEC7-92B5-44F9-A0C7-FAEBAE72AC98}"/>
          </ac:spMkLst>
        </pc:spChg>
        <pc:spChg chg="add mod">
          <ac:chgData name="이 경오" userId="03d471aaec579ec3" providerId="LiveId" clId="{A4B344B3-1430-47EF-A7EE-98FBEF75989C}" dt="2020-04-29T16:52:41.209" v="4099" actId="20577"/>
          <ac:spMkLst>
            <pc:docMk/>
            <pc:sldMk cId="3534683789" sldId="262"/>
            <ac:spMk id="18" creationId="{E105A27E-77CE-48C6-B920-75E6A340644E}"/>
          </ac:spMkLst>
        </pc:spChg>
        <pc:spChg chg="add mod ord">
          <ac:chgData name="이 경오" userId="03d471aaec579ec3" providerId="LiveId" clId="{A4B344B3-1430-47EF-A7EE-98FBEF75989C}" dt="2020-04-29T15:42:59.385" v="1129" actId="1076"/>
          <ac:spMkLst>
            <pc:docMk/>
            <pc:sldMk cId="3534683789" sldId="262"/>
            <ac:spMk id="19" creationId="{1AF5FA14-3457-4BF3-ABF3-C880B56E72B3}"/>
          </ac:spMkLst>
        </pc:spChg>
        <pc:spChg chg="add mod">
          <ac:chgData name="이 경오" userId="03d471aaec579ec3" providerId="LiveId" clId="{A4B344B3-1430-47EF-A7EE-98FBEF75989C}" dt="2020-04-29T15:42:59.385" v="1129" actId="1076"/>
          <ac:spMkLst>
            <pc:docMk/>
            <pc:sldMk cId="3534683789" sldId="262"/>
            <ac:spMk id="20" creationId="{D5275D85-0EC5-4BF9-99C7-7471E36314CE}"/>
          </ac:spMkLst>
        </pc:spChg>
        <pc:spChg chg="add mod ord">
          <ac:chgData name="이 경오" userId="03d471aaec579ec3" providerId="LiveId" clId="{A4B344B3-1430-47EF-A7EE-98FBEF75989C}" dt="2020-04-29T15:42:59.385" v="1129" actId="1076"/>
          <ac:spMkLst>
            <pc:docMk/>
            <pc:sldMk cId="3534683789" sldId="262"/>
            <ac:spMk id="21" creationId="{BAE3DC2A-F580-41AD-BCC4-B3D21C644CE2}"/>
          </ac:spMkLst>
        </pc:spChg>
        <pc:spChg chg="add mod">
          <ac:chgData name="이 경오" userId="03d471aaec579ec3" providerId="LiveId" clId="{A4B344B3-1430-47EF-A7EE-98FBEF75989C}" dt="2020-04-29T15:42:59.385" v="1129" actId="1076"/>
          <ac:spMkLst>
            <pc:docMk/>
            <pc:sldMk cId="3534683789" sldId="262"/>
            <ac:spMk id="22" creationId="{7111EE14-E475-4985-A295-A4842A9672BF}"/>
          </ac:spMkLst>
        </pc:spChg>
        <pc:spChg chg="add mod">
          <ac:chgData name="이 경오" userId="03d471aaec579ec3" providerId="LiveId" clId="{A4B344B3-1430-47EF-A7EE-98FBEF75989C}" dt="2020-04-29T16:11:05.217" v="2632" actId="14100"/>
          <ac:spMkLst>
            <pc:docMk/>
            <pc:sldMk cId="3534683789" sldId="262"/>
            <ac:spMk id="23" creationId="{AEDBF2FB-4360-4269-ADA1-AE17F23A34AA}"/>
          </ac:spMkLst>
        </pc:spChg>
        <pc:spChg chg="add mod">
          <ac:chgData name="이 경오" userId="03d471aaec579ec3" providerId="LiveId" clId="{A4B344B3-1430-47EF-A7EE-98FBEF75989C}" dt="2020-04-29T16:10:58.144" v="2630" actId="1076"/>
          <ac:spMkLst>
            <pc:docMk/>
            <pc:sldMk cId="3534683789" sldId="262"/>
            <ac:spMk id="24" creationId="{2BCD5AC7-E25C-4BC3-BA3C-3C50982059DB}"/>
          </ac:spMkLst>
        </pc:spChg>
        <pc:graphicFrameChg chg="add del">
          <ac:chgData name="이 경오" userId="03d471aaec579ec3" providerId="LiveId" clId="{A4B344B3-1430-47EF-A7EE-98FBEF75989C}" dt="2020-04-29T15:34:21.298" v="956"/>
          <ac:graphicFrameMkLst>
            <pc:docMk/>
            <pc:sldMk cId="3534683789" sldId="262"/>
            <ac:graphicFrameMk id="16" creationId="{0F9C6002-FA85-47C5-836B-8AF3CD3C9026}"/>
          </ac:graphicFrameMkLst>
        </pc:graphicFrameChg>
        <pc:picChg chg="del">
          <ac:chgData name="이 경오" userId="03d471aaec579ec3" providerId="LiveId" clId="{A4B344B3-1430-47EF-A7EE-98FBEF75989C}" dt="2020-04-29T15:18:02.534" v="486" actId="478"/>
          <ac:picMkLst>
            <pc:docMk/>
            <pc:sldMk cId="3534683789" sldId="262"/>
            <ac:picMk id="12" creationId="{00000000-0000-0000-0000-000000000000}"/>
          </ac:picMkLst>
        </pc:picChg>
        <pc:picChg chg="del mod">
          <ac:chgData name="이 경오" userId="03d471aaec579ec3" providerId="LiveId" clId="{A4B344B3-1430-47EF-A7EE-98FBEF75989C}" dt="2020-04-29T16:58:33.195" v="4111" actId="478"/>
          <ac:picMkLst>
            <pc:docMk/>
            <pc:sldMk cId="3534683789" sldId="262"/>
            <ac:picMk id="17" creationId="{D8831B31-9ECC-42F1-A52C-D1A38D569E01}"/>
          </ac:picMkLst>
        </pc:picChg>
        <pc:picChg chg="mod">
          <ac:chgData name="이 경오" userId="03d471aaec579ec3" providerId="LiveId" clId="{A4B344B3-1430-47EF-A7EE-98FBEF75989C}" dt="2020-04-29T16:58:50.805" v="4119" actId="1038"/>
          <ac:picMkLst>
            <pc:docMk/>
            <pc:sldMk cId="3534683789" sldId="262"/>
            <ac:picMk id="25" creationId="{7F645472-4F33-4132-8337-BA48BCBCE82E}"/>
          </ac:picMkLst>
        </pc:picChg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3341910839" sldId="264"/>
        </pc:sldMkLst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1676412937" sldId="265"/>
        </pc:sldMkLst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3076520899" sldId="266"/>
        </pc:sldMkLst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799893120" sldId="267"/>
        </pc:sldMkLst>
      </pc:sldChg>
      <pc:sldChg chg="modSp del mod">
        <pc:chgData name="이 경오" userId="03d471aaec579ec3" providerId="LiveId" clId="{A4B344B3-1430-47EF-A7EE-98FBEF75989C}" dt="2020-04-29T17:10:53.352" v="4207" actId="47"/>
        <pc:sldMkLst>
          <pc:docMk/>
          <pc:sldMk cId="2178668684" sldId="268"/>
        </pc:sldMkLst>
        <pc:graphicFrameChg chg="modGraphic">
          <ac:chgData name="이 경오" userId="03d471aaec579ec3" providerId="LiveId" clId="{A4B344B3-1430-47EF-A7EE-98FBEF75989C}" dt="2020-04-29T17:10:31.245" v="4206" actId="20577"/>
          <ac:graphicFrameMkLst>
            <pc:docMk/>
            <pc:sldMk cId="2178668684" sldId="268"/>
            <ac:graphicFrameMk id="3" creationId="{00000000-0000-0000-0000-000000000000}"/>
          </ac:graphicFrameMkLst>
        </pc:graphicFrameChg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501626480" sldId="269"/>
        </pc:sldMkLst>
      </pc:sldChg>
      <pc:sldChg chg="modSp del">
        <pc:chgData name="이 경오" userId="03d471aaec579ec3" providerId="LiveId" clId="{A4B344B3-1430-47EF-A7EE-98FBEF75989C}" dt="2020-04-29T17:10:53.352" v="4207" actId="47"/>
        <pc:sldMkLst>
          <pc:docMk/>
          <pc:sldMk cId="3364655511" sldId="270"/>
        </pc:sldMkLst>
        <pc:spChg chg="mod">
          <ac:chgData name="이 경오" userId="03d471aaec579ec3" providerId="LiveId" clId="{A4B344B3-1430-47EF-A7EE-98FBEF75989C}" dt="2020-04-29T17:06:32.216" v="4203"/>
          <ac:spMkLst>
            <pc:docMk/>
            <pc:sldMk cId="3364655511" sldId="270"/>
            <ac:spMk id="2" creationId="{00000000-0000-0000-0000-000000000000}"/>
          </ac:spMkLst>
        </pc:spChg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1149519385" sldId="271"/>
        </pc:sldMkLst>
      </pc:sldChg>
      <pc:sldChg chg="add del">
        <pc:chgData name="이 경오" userId="03d471aaec579ec3" providerId="LiveId" clId="{A4B344B3-1430-47EF-A7EE-98FBEF75989C}" dt="2020-04-30T02:51:53.599" v="7904"/>
        <pc:sldMkLst>
          <pc:docMk/>
          <pc:sldMk cId="1409961608" sldId="272"/>
        </pc:sldMkLst>
      </pc:sldChg>
      <pc:sldChg chg="addSp delSp modSp add mod">
        <pc:chgData name="이 경오" userId="03d471aaec579ec3" providerId="LiveId" clId="{A4B344B3-1430-47EF-A7EE-98FBEF75989C}" dt="2020-04-29T16:07:51.287" v="2610" actId="14100"/>
        <pc:sldMkLst>
          <pc:docMk/>
          <pc:sldMk cId="1683056987" sldId="273"/>
        </pc:sldMkLst>
        <pc:spChg chg="mod">
          <ac:chgData name="이 경오" userId="03d471aaec579ec3" providerId="LiveId" clId="{A4B344B3-1430-47EF-A7EE-98FBEF75989C}" dt="2020-04-29T15:43:31.037" v="1146"/>
          <ac:spMkLst>
            <pc:docMk/>
            <pc:sldMk cId="1683056987" sldId="273"/>
            <ac:spMk id="2" creationId="{00000000-0000-0000-0000-000000000000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3" creationId="{00000000-0000-0000-0000-000000000000}"/>
          </ac:spMkLst>
        </pc:spChg>
        <pc:spChg chg="add mod">
          <ac:chgData name="이 경오" userId="03d471aaec579ec3" providerId="LiveId" clId="{A4B344B3-1430-47EF-A7EE-98FBEF75989C}" dt="2020-04-29T16:02:46.759" v="2485" actId="14100"/>
          <ac:spMkLst>
            <pc:docMk/>
            <pc:sldMk cId="1683056987" sldId="273"/>
            <ac:spMk id="6" creationId="{1124F935-AC00-4CD0-964C-C26782E96FD6}"/>
          </ac:spMkLst>
        </pc:spChg>
        <pc:spChg chg="add mod">
          <ac:chgData name="이 경오" userId="03d471aaec579ec3" providerId="LiveId" clId="{A4B344B3-1430-47EF-A7EE-98FBEF75989C}" dt="2020-04-29T15:53:31.466" v="1856" actId="14100"/>
          <ac:spMkLst>
            <pc:docMk/>
            <pc:sldMk cId="1683056987" sldId="273"/>
            <ac:spMk id="7" creationId="{347B54F8-C30C-4AB8-929A-2024B47CCA07}"/>
          </ac:spMkLst>
        </pc:spChg>
        <pc:spChg chg="add mod">
          <ac:chgData name="이 경오" userId="03d471aaec579ec3" providerId="LiveId" clId="{A4B344B3-1430-47EF-A7EE-98FBEF75989C}" dt="2020-04-29T16:01:57.252" v="2484" actId="20577"/>
          <ac:spMkLst>
            <pc:docMk/>
            <pc:sldMk cId="1683056987" sldId="273"/>
            <ac:spMk id="8" creationId="{D6C81F31-BE55-4BFC-B8A5-D5D5093840B2}"/>
          </ac:spMkLst>
        </pc:spChg>
        <pc:spChg chg="add mod">
          <ac:chgData name="이 경오" userId="03d471aaec579ec3" providerId="LiveId" clId="{A4B344B3-1430-47EF-A7EE-98FBEF75989C}" dt="2020-04-29T16:06:34.987" v="2488" actId="14100"/>
          <ac:spMkLst>
            <pc:docMk/>
            <pc:sldMk cId="1683056987" sldId="273"/>
            <ac:spMk id="9" creationId="{0B9D5714-EAFC-4EA5-96F3-CF78C4C41B1C}"/>
          </ac:spMkLst>
        </pc:spChg>
        <pc:spChg chg="add mod">
          <ac:chgData name="이 경오" userId="03d471aaec579ec3" providerId="LiveId" clId="{A4B344B3-1430-47EF-A7EE-98FBEF75989C}" dt="2020-04-29T16:07:51.287" v="2610" actId="14100"/>
          <ac:spMkLst>
            <pc:docMk/>
            <pc:sldMk cId="1683056987" sldId="273"/>
            <ac:spMk id="10" creationId="{0818769C-44FA-47B3-B5A0-14E15B4D5D00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14" creationId="{9504D57B-672F-4C1C-98BA-6CC7760FAE9B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15" creationId="{15EAFEC7-92B5-44F9-A0C7-FAEBAE72AC98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18" creationId="{E105A27E-77CE-48C6-B920-75E6A340644E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19" creationId="{1AF5FA14-3457-4BF3-ABF3-C880B56E72B3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20" creationId="{D5275D85-0EC5-4BF9-99C7-7471E36314CE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21" creationId="{BAE3DC2A-F580-41AD-BCC4-B3D21C644CE2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22" creationId="{7111EE14-E475-4985-A295-A4842A9672BF}"/>
          </ac:spMkLst>
        </pc:spChg>
        <pc:spChg chg="add mod">
          <ac:chgData name="이 경오" userId="03d471aaec579ec3" providerId="LiveId" clId="{A4B344B3-1430-47EF-A7EE-98FBEF75989C}" dt="2020-04-29T15:46:29.416" v="1579"/>
          <ac:spMkLst>
            <pc:docMk/>
            <pc:sldMk cId="1683056987" sldId="273"/>
            <ac:spMk id="23" creationId="{37BCEA8F-B1A8-43E7-B6DF-1F536B04865F}"/>
          </ac:spMkLst>
        </pc:spChg>
        <pc:spChg chg="add mod">
          <ac:chgData name="이 경오" userId="03d471aaec579ec3" providerId="LiveId" clId="{A4B344B3-1430-47EF-A7EE-98FBEF75989C}" dt="2020-04-29T15:54:33.204" v="1868" actId="14100"/>
          <ac:spMkLst>
            <pc:docMk/>
            <pc:sldMk cId="1683056987" sldId="273"/>
            <ac:spMk id="24" creationId="{C27EF585-7F6B-4B64-B08E-7854541094DD}"/>
          </ac:spMkLst>
        </pc:spChg>
        <pc:spChg chg="add mod">
          <ac:chgData name="이 경오" userId="03d471aaec579ec3" providerId="LiveId" clId="{A4B344B3-1430-47EF-A7EE-98FBEF75989C}" dt="2020-04-29T15:58:09.334" v="2407" actId="6549"/>
          <ac:spMkLst>
            <pc:docMk/>
            <pc:sldMk cId="1683056987" sldId="273"/>
            <ac:spMk id="25" creationId="{9F32EAED-C6CE-426F-A4EC-AD6A9852AD88}"/>
          </ac:spMkLst>
        </pc:spChg>
        <pc:spChg chg="add mod">
          <ac:chgData name="이 경오" userId="03d471aaec579ec3" providerId="LiveId" clId="{A4B344B3-1430-47EF-A7EE-98FBEF75989C}" dt="2020-04-29T16:06:58.700" v="2490" actId="1076"/>
          <ac:spMkLst>
            <pc:docMk/>
            <pc:sldMk cId="1683056987" sldId="273"/>
            <ac:spMk id="26" creationId="{2EAFCF1B-669C-45FA-B916-902C3135D1F2}"/>
          </ac:spMkLst>
        </pc:spChg>
        <pc:graphicFrameChg chg="add mod modGraphic">
          <ac:chgData name="이 경오" userId="03d471aaec579ec3" providerId="LiveId" clId="{A4B344B3-1430-47EF-A7EE-98FBEF75989C}" dt="2020-04-29T15:46:04.241" v="1555"/>
          <ac:graphicFrameMkLst>
            <pc:docMk/>
            <pc:sldMk cId="1683056987" sldId="273"/>
            <ac:graphicFrameMk id="16" creationId="{D3AA9E2F-7D71-4F46-BBC0-25D1485E44D6}"/>
          </ac:graphicFrameMkLst>
        </pc:graphicFrameChg>
        <pc:picChg chg="del">
          <ac:chgData name="이 경오" userId="03d471aaec579ec3" providerId="LiveId" clId="{A4B344B3-1430-47EF-A7EE-98FBEF75989C}" dt="2020-04-29T15:43:35.032" v="1147" actId="478"/>
          <ac:picMkLst>
            <pc:docMk/>
            <pc:sldMk cId="1683056987" sldId="273"/>
            <ac:picMk id="17" creationId="{D8831B31-9ECC-42F1-A52C-D1A38D569E01}"/>
          </ac:picMkLst>
        </pc:picChg>
      </pc:sldChg>
      <pc:sldChg chg="add ord">
        <pc:chgData name="이 경오" userId="03d471aaec579ec3" providerId="LiveId" clId="{A4B344B3-1430-47EF-A7EE-98FBEF75989C}" dt="2020-04-29T16:11:45.516" v="2635"/>
        <pc:sldMkLst>
          <pc:docMk/>
          <pc:sldMk cId="2558902933" sldId="274"/>
        </pc:sldMkLst>
      </pc:sldChg>
      <pc:sldChg chg="addSp delSp modSp add mod ord">
        <pc:chgData name="이 경오" userId="03d471aaec579ec3" providerId="LiveId" clId="{A4B344B3-1430-47EF-A7EE-98FBEF75989C}" dt="2020-04-29T17:06:32.216" v="4203"/>
        <pc:sldMkLst>
          <pc:docMk/>
          <pc:sldMk cId="945171321" sldId="275"/>
        </pc:sldMkLst>
        <pc:spChg chg="mod">
          <ac:chgData name="이 경오" userId="03d471aaec579ec3" providerId="LiveId" clId="{A4B344B3-1430-47EF-A7EE-98FBEF75989C}" dt="2020-04-29T17:06:32.216" v="4203"/>
          <ac:spMkLst>
            <pc:docMk/>
            <pc:sldMk cId="945171321" sldId="275"/>
            <ac:spMk id="2" creationId="{00000000-0000-0000-0000-000000000000}"/>
          </ac:spMkLst>
        </pc:spChg>
        <pc:spChg chg="add del mod">
          <ac:chgData name="이 경오" userId="03d471aaec579ec3" providerId="LiveId" clId="{A4B344B3-1430-47EF-A7EE-98FBEF75989C}" dt="2020-04-29T16:19:01.456" v="2795" actId="478"/>
          <ac:spMkLst>
            <pc:docMk/>
            <pc:sldMk cId="945171321" sldId="275"/>
            <ac:spMk id="3" creationId="{E20A23B6-0880-4DE0-A721-C691E69BA51D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6" creationId="{1124F935-AC00-4CD0-964C-C26782E96FD6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7" creationId="{347B54F8-C30C-4AB8-929A-2024B47CCA07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8" creationId="{D6C81F31-BE55-4BFC-B8A5-D5D5093840B2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9" creationId="{0B9D5714-EAFC-4EA5-96F3-CF78C4C41B1C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10" creationId="{0818769C-44FA-47B3-B5A0-14E15B4D5D00}"/>
          </ac:spMkLst>
        </pc:spChg>
        <pc:spChg chg="add mod">
          <ac:chgData name="이 경오" userId="03d471aaec579ec3" providerId="LiveId" clId="{A4B344B3-1430-47EF-A7EE-98FBEF75989C}" dt="2020-04-29T16:13:45.168" v="2655" actId="6549"/>
          <ac:spMkLst>
            <pc:docMk/>
            <pc:sldMk cId="945171321" sldId="275"/>
            <ac:spMk id="15" creationId="{70B5DCD9-4CFA-4026-8B24-EE74358E7D2B}"/>
          </ac:spMkLst>
        </pc:spChg>
        <pc:spChg chg="add mod">
          <ac:chgData name="이 경오" userId="03d471aaec579ec3" providerId="LiveId" clId="{A4B344B3-1430-47EF-A7EE-98FBEF75989C}" dt="2020-04-29T17:06:32.216" v="4203"/>
          <ac:spMkLst>
            <pc:docMk/>
            <pc:sldMk cId="945171321" sldId="275"/>
            <ac:spMk id="17" creationId="{0B850DCA-B8B4-4003-9D83-54E3483BAE10}"/>
          </ac:spMkLst>
        </pc:spChg>
        <pc:spChg chg="add mod">
          <ac:chgData name="이 경오" userId="03d471aaec579ec3" providerId="LiveId" clId="{A4B344B3-1430-47EF-A7EE-98FBEF75989C}" dt="2020-04-29T16:20:39.185" v="2819" actId="1076"/>
          <ac:spMkLst>
            <pc:docMk/>
            <pc:sldMk cId="945171321" sldId="275"/>
            <ac:spMk id="19" creationId="{061BE061-A6A4-4D13-8601-B4826C75F1F8}"/>
          </ac:spMkLst>
        </pc:spChg>
        <pc:spChg chg="add mod">
          <ac:chgData name="이 경오" userId="03d471aaec579ec3" providerId="LiveId" clId="{A4B344B3-1430-47EF-A7EE-98FBEF75989C}" dt="2020-04-29T16:20:39.185" v="2819" actId="1076"/>
          <ac:spMkLst>
            <pc:docMk/>
            <pc:sldMk cId="945171321" sldId="275"/>
            <ac:spMk id="20" creationId="{2DF4C1B3-6671-4B56-80A7-84E8B66B272A}"/>
          </ac:spMkLst>
        </pc:spChg>
        <pc:spChg chg="add del mod">
          <ac:chgData name="이 경오" userId="03d471aaec579ec3" providerId="LiveId" clId="{A4B344B3-1430-47EF-A7EE-98FBEF75989C}" dt="2020-04-29T16:18:07.966" v="2770" actId="478"/>
          <ac:spMkLst>
            <pc:docMk/>
            <pc:sldMk cId="945171321" sldId="275"/>
            <ac:spMk id="21" creationId="{3A5A5C2D-7EEF-4111-9E95-9CF15FAB5851}"/>
          </ac:spMkLst>
        </pc:spChg>
        <pc:spChg chg="add del mod">
          <ac:chgData name="이 경오" userId="03d471aaec579ec3" providerId="LiveId" clId="{A4B344B3-1430-47EF-A7EE-98FBEF75989C}" dt="2020-04-29T16:18:07.966" v="2770" actId="478"/>
          <ac:spMkLst>
            <pc:docMk/>
            <pc:sldMk cId="945171321" sldId="275"/>
            <ac:spMk id="22" creationId="{02689246-B418-43D8-A54E-220E9FF13883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23" creationId="{37BCEA8F-B1A8-43E7-B6DF-1F536B04865F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24" creationId="{C27EF585-7F6B-4B64-B08E-7854541094DD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25" creationId="{9F32EAED-C6CE-426F-A4EC-AD6A9852AD88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26" creationId="{2EAFCF1B-669C-45FA-B916-902C3135D1F2}"/>
          </ac:spMkLst>
        </pc:spChg>
        <pc:spChg chg="add del mod">
          <ac:chgData name="이 경오" userId="03d471aaec579ec3" providerId="LiveId" clId="{A4B344B3-1430-47EF-A7EE-98FBEF75989C}" dt="2020-04-29T16:18:07.966" v="2770" actId="478"/>
          <ac:spMkLst>
            <pc:docMk/>
            <pc:sldMk cId="945171321" sldId="275"/>
            <ac:spMk id="27" creationId="{CD4072E8-5E38-4A1B-81C8-6A16B9704015}"/>
          </ac:spMkLst>
        </pc:spChg>
        <pc:spChg chg="add mod">
          <ac:chgData name="이 경오" userId="03d471aaec579ec3" providerId="LiveId" clId="{A4B344B3-1430-47EF-A7EE-98FBEF75989C}" dt="2020-04-29T16:20:50.161" v="2838"/>
          <ac:spMkLst>
            <pc:docMk/>
            <pc:sldMk cId="945171321" sldId="275"/>
            <ac:spMk id="36" creationId="{BD899968-DA87-4447-BE19-0393AA79C84D}"/>
          </ac:spMkLst>
        </pc:spChg>
        <pc:spChg chg="add mod">
          <ac:chgData name="이 경오" userId="03d471aaec579ec3" providerId="LiveId" clId="{A4B344B3-1430-47EF-A7EE-98FBEF75989C}" dt="2020-04-29T16:20:39.185" v="2819" actId="1076"/>
          <ac:spMkLst>
            <pc:docMk/>
            <pc:sldMk cId="945171321" sldId="275"/>
            <ac:spMk id="40" creationId="{BD33BADE-5DDC-436D-8443-0E40D4271856}"/>
          </ac:spMkLst>
        </pc:spChg>
        <pc:spChg chg="add del mod">
          <ac:chgData name="이 경오" userId="03d471aaec579ec3" providerId="LiveId" clId="{A4B344B3-1430-47EF-A7EE-98FBEF75989C}" dt="2020-04-29T16:21:27.724" v="2846"/>
          <ac:spMkLst>
            <pc:docMk/>
            <pc:sldMk cId="945171321" sldId="275"/>
            <ac:spMk id="57" creationId="{D87227A4-8A68-42E6-AD9E-6C57F8A2FD38}"/>
          </ac:spMkLst>
        </pc:spChg>
        <pc:spChg chg="mod">
          <ac:chgData name="이 경오" userId="03d471aaec579ec3" providerId="LiveId" clId="{A4B344B3-1430-47EF-A7EE-98FBEF75989C}" dt="2020-04-29T16:21:57.605" v="2877"/>
          <ac:spMkLst>
            <pc:docMk/>
            <pc:sldMk cId="945171321" sldId="275"/>
            <ac:spMk id="58" creationId="{52EF21D8-2406-4FA4-B187-3F97D71D3A7F}"/>
          </ac:spMkLst>
        </pc:spChg>
        <pc:spChg chg="add mod">
          <ac:chgData name="이 경오" userId="03d471aaec579ec3" providerId="LiveId" clId="{A4B344B3-1430-47EF-A7EE-98FBEF75989C}" dt="2020-04-29T17:06:32.216" v="4203"/>
          <ac:spMkLst>
            <pc:docMk/>
            <pc:sldMk cId="945171321" sldId="275"/>
            <ac:spMk id="59" creationId="{2D271E05-3F71-4FAD-A6B2-E84862A1C8E6}"/>
          </ac:spMkLst>
        </pc:spChg>
        <pc:spChg chg="add mod">
          <ac:chgData name="이 경오" userId="03d471aaec579ec3" providerId="LiveId" clId="{A4B344B3-1430-47EF-A7EE-98FBEF75989C}" dt="2020-04-29T16:25:09.984" v="3118" actId="1076"/>
          <ac:spMkLst>
            <pc:docMk/>
            <pc:sldMk cId="945171321" sldId="275"/>
            <ac:spMk id="60" creationId="{96D17732-7D1E-4D66-B42A-D3117B3B123B}"/>
          </ac:spMkLst>
        </pc:spChg>
        <pc:spChg chg="add mod">
          <ac:chgData name="이 경오" userId="03d471aaec579ec3" providerId="LiveId" clId="{A4B344B3-1430-47EF-A7EE-98FBEF75989C}" dt="2020-04-29T16:25:57.095" v="3120" actId="1076"/>
          <ac:spMkLst>
            <pc:docMk/>
            <pc:sldMk cId="945171321" sldId="275"/>
            <ac:spMk id="61" creationId="{5914833D-5D1E-47C0-BAF4-933ED6716ABB}"/>
          </ac:spMkLst>
        </pc:spChg>
        <pc:graphicFrameChg chg="del">
          <ac:chgData name="이 경오" userId="03d471aaec579ec3" providerId="LiveId" clId="{A4B344B3-1430-47EF-A7EE-98FBEF75989C}" dt="2020-04-29T16:12:51.225" v="2651" actId="478"/>
          <ac:graphicFrameMkLst>
            <pc:docMk/>
            <pc:sldMk cId="945171321" sldId="275"/>
            <ac:graphicFrameMk id="16" creationId="{D3AA9E2F-7D71-4F46-BBC0-25D1485E44D6}"/>
          </ac:graphicFrameMkLst>
        </pc:graphicFrameChg>
        <pc:picChg chg="add del mod">
          <ac:chgData name="이 경오" userId="03d471aaec579ec3" providerId="LiveId" clId="{A4B344B3-1430-47EF-A7EE-98FBEF75989C}" dt="2020-04-29T16:18:24.521" v="2776" actId="478"/>
          <ac:picMkLst>
            <pc:docMk/>
            <pc:sldMk cId="945171321" sldId="275"/>
            <ac:picMk id="18" creationId="{218E0A8E-79FC-4AB4-B2D8-F306CD10D243}"/>
          </ac:picMkLst>
        </pc:pic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12" creationId="{239A3703-B05D-445C-867E-0A71257D1863}"/>
          </ac:cxnSpMkLst>
        </pc:cxn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28" creationId="{8DA7C417-11F8-4BFE-A278-4D409F7E5509}"/>
          </ac:cxnSpMkLst>
        </pc:cxn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37" creationId="{A69275F0-AAE9-4F89-9071-0D147C04218A}"/>
          </ac:cxnSpMkLst>
        </pc:cxnChg>
        <pc:cxnChg chg="add del mod">
          <ac:chgData name="이 경오" userId="03d471aaec579ec3" providerId="LiveId" clId="{A4B344B3-1430-47EF-A7EE-98FBEF75989C}" dt="2020-04-29T16:19:39.359" v="2806" actId="478"/>
          <ac:cxnSpMkLst>
            <pc:docMk/>
            <pc:sldMk cId="945171321" sldId="275"/>
            <ac:cxnSpMk id="43" creationId="{1835BF67-CDDD-43EB-A55D-BEAE003886CA}"/>
          </ac:cxnSpMkLst>
        </pc:cxnChg>
        <pc:cxnChg chg="add del mod">
          <ac:chgData name="이 경오" userId="03d471aaec579ec3" providerId="LiveId" clId="{A4B344B3-1430-47EF-A7EE-98FBEF75989C}" dt="2020-04-29T16:19:39.359" v="2806" actId="478"/>
          <ac:cxnSpMkLst>
            <pc:docMk/>
            <pc:sldMk cId="945171321" sldId="275"/>
            <ac:cxnSpMk id="44" creationId="{8F2AF5A6-81B3-4E89-9BF9-80C148F62E57}"/>
          </ac:cxnSpMkLst>
        </pc:cxnChg>
        <pc:cxnChg chg="add del mod">
          <ac:chgData name="이 경오" userId="03d471aaec579ec3" providerId="LiveId" clId="{A4B344B3-1430-47EF-A7EE-98FBEF75989C}" dt="2020-04-29T16:19:39.359" v="2806" actId="478"/>
          <ac:cxnSpMkLst>
            <pc:docMk/>
            <pc:sldMk cId="945171321" sldId="275"/>
            <ac:cxnSpMk id="47" creationId="{513CC308-E93F-4BC4-9262-7171FB4DA044}"/>
          </ac:cxnSpMkLst>
        </pc:cxn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52" creationId="{7DE9018D-8918-4C8D-8982-0D87E00FB430}"/>
          </ac:cxnSpMkLst>
        </pc:cxn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54" creationId="{4FCE5BAE-2A31-42AD-A939-E232DA74B560}"/>
          </ac:cxnSpMkLst>
        </pc:cxn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56" creationId="{C568A412-813A-4209-B1CD-8DD97247D490}"/>
          </ac:cxnSpMkLst>
        </pc:cxnChg>
      </pc:sldChg>
      <pc:sldChg chg="addSp delSp modSp add mod">
        <pc:chgData name="이 경오" userId="03d471aaec579ec3" providerId="LiveId" clId="{A4B344B3-1430-47EF-A7EE-98FBEF75989C}" dt="2020-04-29T17:08:59.522" v="4204" actId="20577"/>
        <pc:sldMkLst>
          <pc:docMk/>
          <pc:sldMk cId="3400105149" sldId="276"/>
        </pc:sldMkLst>
        <pc:spChg chg="mod">
          <ac:chgData name="이 경오" userId="03d471aaec579ec3" providerId="LiveId" clId="{A4B344B3-1430-47EF-A7EE-98FBEF75989C}" dt="2020-04-29T17:06:32.216" v="4203"/>
          <ac:spMkLst>
            <pc:docMk/>
            <pc:sldMk cId="3400105149" sldId="276"/>
            <ac:spMk id="2" creationId="{00000000-0000-0000-0000-000000000000}"/>
          </ac:spMkLst>
        </pc:spChg>
        <pc:spChg chg="add mod">
          <ac:chgData name="이 경오" userId="03d471aaec579ec3" providerId="LiveId" clId="{A4B344B3-1430-47EF-A7EE-98FBEF75989C}" dt="2020-04-29T17:00:06.350" v="4123" actId="404"/>
          <ac:spMkLst>
            <pc:docMk/>
            <pc:sldMk cId="3400105149" sldId="276"/>
            <ac:spMk id="3" creationId="{F1CFFE9B-38FD-4B99-85BD-2365A41A8DD0}"/>
          </ac:spMkLst>
        </pc:spChg>
        <pc:spChg chg="add mod">
          <ac:chgData name="이 경오" userId="03d471aaec579ec3" providerId="LiveId" clId="{A4B344B3-1430-47EF-A7EE-98FBEF75989C}" dt="2020-04-29T17:01:06.204" v="4133" actId="1076"/>
          <ac:spMkLst>
            <pc:docMk/>
            <pc:sldMk cId="3400105149" sldId="276"/>
            <ac:spMk id="6" creationId="{DE282090-06FF-4FC6-A618-EC7317A88A2C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15" creationId="{70B5DCD9-4CFA-4026-8B24-EE74358E7D2B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17" creationId="{0B850DCA-B8B4-4003-9D83-54E3483BAE10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19" creationId="{061BE061-A6A4-4D13-8601-B4826C75F1F8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20" creationId="{2DF4C1B3-6671-4B56-80A7-84E8B66B272A}"/>
          </ac:spMkLst>
        </pc:spChg>
        <pc:spChg chg="add mod">
          <ac:chgData name="이 경오" userId="03d471aaec579ec3" providerId="LiveId" clId="{A4B344B3-1430-47EF-A7EE-98FBEF75989C}" dt="2020-04-29T16:36:10.236" v="3298" actId="1076"/>
          <ac:spMkLst>
            <pc:docMk/>
            <pc:sldMk cId="3400105149" sldId="276"/>
            <ac:spMk id="21" creationId="{AFB34C4A-EB2F-4526-A736-F9394B984D20}"/>
          </ac:spMkLst>
        </pc:spChg>
        <pc:spChg chg="add mod">
          <ac:chgData name="이 경오" userId="03d471aaec579ec3" providerId="LiveId" clId="{A4B344B3-1430-47EF-A7EE-98FBEF75989C}" dt="2020-04-29T17:00:28.524" v="4127" actId="1076"/>
          <ac:spMkLst>
            <pc:docMk/>
            <pc:sldMk cId="3400105149" sldId="276"/>
            <ac:spMk id="23" creationId="{A6E3D4A5-7CA8-4CF1-8C23-ECF1F0E520A2}"/>
          </ac:spMkLst>
        </pc:spChg>
        <pc:spChg chg="add mod">
          <ac:chgData name="이 경오" userId="03d471aaec579ec3" providerId="LiveId" clId="{A4B344B3-1430-47EF-A7EE-98FBEF75989C}" dt="2020-04-29T17:00:25.084" v="4126" actId="1076"/>
          <ac:spMkLst>
            <pc:docMk/>
            <pc:sldMk cId="3400105149" sldId="276"/>
            <ac:spMk id="24" creationId="{91F37557-21AC-414C-9463-E9FB533F4FA0}"/>
          </ac:spMkLst>
        </pc:spChg>
        <pc:spChg chg="add mod">
          <ac:chgData name="이 경오" userId="03d471aaec579ec3" providerId="LiveId" clId="{A4B344B3-1430-47EF-A7EE-98FBEF75989C}" dt="2020-04-29T17:00:37.956" v="4128" actId="1076"/>
          <ac:spMkLst>
            <pc:docMk/>
            <pc:sldMk cId="3400105149" sldId="276"/>
            <ac:spMk id="25" creationId="{4359BF63-3869-459E-938C-6910638872E4}"/>
          </ac:spMkLst>
        </pc:spChg>
        <pc:spChg chg="add mod">
          <ac:chgData name="이 경오" userId="03d471aaec579ec3" providerId="LiveId" clId="{A4B344B3-1430-47EF-A7EE-98FBEF75989C}" dt="2020-04-29T17:06:32.216" v="4203"/>
          <ac:spMkLst>
            <pc:docMk/>
            <pc:sldMk cId="3400105149" sldId="276"/>
            <ac:spMk id="26" creationId="{381EE361-E396-40DD-B60D-5AB3F3E4F874}"/>
          </ac:spMkLst>
        </pc:spChg>
        <pc:spChg chg="add mod">
          <ac:chgData name="이 경오" userId="03d471aaec579ec3" providerId="LiveId" clId="{A4B344B3-1430-47EF-A7EE-98FBEF75989C}" dt="2020-04-29T17:08:59.522" v="4204" actId="20577"/>
          <ac:spMkLst>
            <pc:docMk/>
            <pc:sldMk cId="3400105149" sldId="276"/>
            <ac:spMk id="27" creationId="{F61582BB-E8FB-425C-BCEF-44FF1F688C31}"/>
          </ac:spMkLst>
        </pc:spChg>
        <pc:spChg chg="add del mod">
          <ac:chgData name="이 경오" userId="03d471aaec579ec3" providerId="LiveId" clId="{A4B344B3-1430-47EF-A7EE-98FBEF75989C}" dt="2020-04-29T16:40:00.681" v="3375" actId="478"/>
          <ac:spMkLst>
            <pc:docMk/>
            <pc:sldMk cId="3400105149" sldId="276"/>
            <ac:spMk id="29" creationId="{0B2BF76A-B43B-4DDE-A9C6-E1E3690A425B}"/>
          </ac:spMkLst>
        </pc:spChg>
        <pc:spChg chg="add del mod">
          <ac:chgData name="이 경오" userId="03d471aaec579ec3" providerId="LiveId" clId="{A4B344B3-1430-47EF-A7EE-98FBEF75989C}" dt="2020-04-29T16:40:00.681" v="3375" actId="478"/>
          <ac:spMkLst>
            <pc:docMk/>
            <pc:sldMk cId="3400105149" sldId="276"/>
            <ac:spMk id="30" creationId="{C3AA09F1-FD8C-41FC-B9BB-D895508DD07E}"/>
          </ac:spMkLst>
        </pc:spChg>
        <pc:spChg chg="add del mod">
          <ac:chgData name="이 경오" userId="03d471aaec579ec3" providerId="LiveId" clId="{A4B344B3-1430-47EF-A7EE-98FBEF75989C}" dt="2020-04-29T16:40:00.681" v="3375" actId="478"/>
          <ac:spMkLst>
            <pc:docMk/>
            <pc:sldMk cId="3400105149" sldId="276"/>
            <ac:spMk id="31" creationId="{07004587-8FC0-4794-BC95-B93B1362F711}"/>
          </ac:spMkLst>
        </pc:spChg>
        <pc:spChg chg="add del mod">
          <ac:chgData name="이 경오" userId="03d471aaec579ec3" providerId="LiveId" clId="{A4B344B3-1430-47EF-A7EE-98FBEF75989C}" dt="2020-04-29T16:40:00.681" v="3375" actId="478"/>
          <ac:spMkLst>
            <pc:docMk/>
            <pc:sldMk cId="3400105149" sldId="276"/>
            <ac:spMk id="32" creationId="{487B3829-4032-4DA6-AE85-CC6015342477}"/>
          </ac:spMkLst>
        </pc:spChg>
        <pc:spChg chg="add mod ord">
          <ac:chgData name="이 경오" userId="03d471aaec579ec3" providerId="LiveId" clId="{A4B344B3-1430-47EF-A7EE-98FBEF75989C}" dt="2020-04-29T17:01:32.424" v="4140" actId="14100"/>
          <ac:spMkLst>
            <pc:docMk/>
            <pc:sldMk cId="3400105149" sldId="276"/>
            <ac:spMk id="34" creationId="{F7AED046-02C4-4EFA-8D15-7C351B6BAF51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36" creationId="{BD899968-DA87-4447-BE19-0393AA79C84D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40" creationId="{BD33BADE-5DDC-436D-8443-0E40D4271856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58" creationId="{52EF21D8-2406-4FA4-B187-3F97D71D3A7F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59" creationId="{2D271E05-3F71-4FAD-A6B2-E84862A1C8E6}"/>
          </ac:spMkLst>
        </pc:spChg>
        <pc:spChg chg="del">
          <ac:chgData name="이 경오" userId="03d471aaec579ec3" providerId="LiveId" clId="{A4B344B3-1430-47EF-A7EE-98FBEF75989C}" dt="2020-04-29T16:27:07.845" v="3138" actId="478"/>
          <ac:spMkLst>
            <pc:docMk/>
            <pc:sldMk cId="3400105149" sldId="276"/>
            <ac:spMk id="60" creationId="{96D17732-7D1E-4D66-B42A-D3117B3B123B}"/>
          </ac:spMkLst>
        </pc:spChg>
        <pc:spChg chg="del">
          <ac:chgData name="이 경오" userId="03d471aaec579ec3" providerId="LiveId" clId="{A4B344B3-1430-47EF-A7EE-98FBEF75989C}" dt="2020-04-29T16:26:56.520" v="3136" actId="478"/>
          <ac:spMkLst>
            <pc:docMk/>
            <pc:sldMk cId="3400105149" sldId="276"/>
            <ac:spMk id="61" creationId="{5914833D-5D1E-47C0-BAF4-933ED6716ABB}"/>
          </ac:spMkLst>
        </pc:spChg>
        <pc:picChg chg="mod ord">
          <ac:chgData name="이 경오" userId="03d471aaec579ec3" providerId="LiveId" clId="{A4B344B3-1430-47EF-A7EE-98FBEF75989C}" dt="2020-04-29T17:01:23.837" v="4138" actId="1076"/>
          <ac:picMkLst>
            <pc:docMk/>
            <pc:sldMk cId="3400105149" sldId="276"/>
            <ac:picMk id="7" creationId="{CE91C5E6-58F9-4649-8968-7DFB4773D67D}"/>
          </ac:picMkLst>
        </pc:picChg>
        <pc:picChg chg="mod">
          <ac:chgData name="이 경오" userId="03d471aaec579ec3" providerId="LiveId" clId="{A4B344B3-1430-47EF-A7EE-98FBEF75989C}" dt="2020-04-29T17:05:20.506" v="4202" actId="1076"/>
          <ac:picMkLst>
            <pc:docMk/>
            <pc:sldMk cId="3400105149" sldId="276"/>
            <ac:picMk id="8" creationId="{C7A2A694-41A7-4DC8-9585-DBAC5E7F2805}"/>
          </ac:picMkLst>
        </pc:pic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12" creationId="{239A3703-B05D-445C-867E-0A71257D1863}"/>
          </ac:cxnSpMkLst>
        </pc:cxn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28" creationId="{8DA7C417-11F8-4BFE-A278-4D409F7E5509}"/>
          </ac:cxnSpMkLst>
        </pc:cxn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37" creationId="{A69275F0-AAE9-4F89-9071-0D147C04218A}"/>
          </ac:cxnSpMkLst>
        </pc:cxn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52" creationId="{7DE9018D-8918-4C8D-8982-0D87E00FB430}"/>
          </ac:cxnSpMkLst>
        </pc:cxn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54" creationId="{4FCE5BAE-2A31-42AD-A939-E232DA74B560}"/>
          </ac:cxnSpMkLst>
        </pc:cxn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56" creationId="{C568A412-813A-4209-B1CD-8DD97247D490}"/>
          </ac:cxnSpMkLst>
        </pc:cxnChg>
      </pc:sldChg>
      <pc:sldChg chg="addSp delSp modSp add mod">
        <pc:chgData name="이 경오" userId="03d471aaec579ec3" providerId="LiveId" clId="{A4B344B3-1430-47EF-A7EE-98FBEF75989C}" dt="2020-04-29T17:06:32.216" v="4203"/>
        <pc:sldMkLst>
          <pc:docMk/>
          <pc:sldMk cId="1499769816" sldId="277"/>
        </pc:sldMkLst>
        <pc:spChg chg="mod">
          <ac:chgData name="이 경오" userId="03d471aaec579ec3" providerId="LiveId" clId="{A4B344B3-1430-47EF-A7EE-98FBEF75989C}" dt="2020-04-29T17:06:32.216" v="4203"/>
          <ac:spMkLst>
            <pc:docMk/>
            <pc:sldMk cId="1499769816" sldId="277"/>
            <ac:spMk id="2" creationId="{00000000-0000-0000-0000-000000000000}"/>
          </ac:spMkLst>
        </pc:spChg>
        <pc:spChg chg="del">
          <ac:chgData name="이 경오" userId="03d471aaec579ec3" providerId="LiveId" clId="{A4B344B3-1430-47EF-A7EE-98FBEF75989C}" dt="2020-04-29T16:43:27.466" v="3559" actId="478"/>
          <ac:spMkLst>
            <pc:docMk/>
            <pc:sldMk cId="1499769816" sldId="277"/>
            <ac:spMk id="3" creationId="{F1CFFE9B-38FD-4B99-85BD-2365A41A8DD0}"/>
          </ac:spMkLst>
        </pc:spChg>
        <pc:spChg chg="mod">
          <ac:chgData name="이 경오" userId="03d471aaec579ec3" providerId="LiveId" clId="{A4B344B3-1430-47EF-A7EE-98FBEF75989C}" dt="2020-04-29T16:43:24.594" v="3558" actId="1076"/>
          <ac:spMkLst>
            <pc:docMk/>
            <pc:sldMk cId="1499769816" sldId="277"/>
            <ac:spMk id="5" creationId="{8F526FEE-CA73-440B-888F-BE51F1015EA2}"/>
          </ac:spMkLst>
        </pc:spChg>
        <pc:spChg chg="del">
          <ac:chgData name="이 경오" userId="03d471aaec579ec3" providerId="LiveId" clId="{A4B344B3-1430-47EF-A7EE-98FBEF75989C}" dt="2020-04-29T16:44:33.043" v="3609" actId="478"/>
          <ac:spMkLst>
            <pc:docMk/>
            <pc:sldMk cId="1499769816" sldId="277"/>
            <ac:spMk id="6" creationId="{DE282090-06FF-4FC6-A618-EC7317A88A2C}"/>
          </ac:spMkLst>
        </pc:spChg>
        <pc:spChg chg="add mod">
          <ac:chgData name="이 경오" userId="03d471aaec579ec3" providerId="LiveId" clId="{A4B344B3-1430-47EF-A7EE-98FBEF75989C}" dt="2020-04-29T17:03:56.344" v="4187" actId="1076"/>
          <ac:spMkLst>
            <pc:docMk/>
            <pc:sldMk cId="1499769816" sldId="277"/>
            <ac:spMk id="7" creationId="{37DEEC97-6B75-442E-A4A4-74F21C9AACB0}"/>
          </ac:spMkLst>
        </pc:spChg>
        <pc:spChg chg="add mod">
          <ac:chgData name="이 경오" userId="03d471aaec579ec3" providerId="LiveId" clId="{A4B344B3-1430-47EF-A7EE-98FBEF75989C}" dt="2020-04-29T17:03:21.798" v="4183" actId="404"/>
          <ac:spMkLst>
            <pc:docMk/>
            <pc:sldMk cId="1499769816" sldId="277"/>
            <ac:spMk id="8" creationId="{58050902-6297-4867-A57E-43E489CFA9A9}"/>
          </ac:spMkLst>
        </pc:spChg>
        <pc:spChg chg="del">
          <ac:chgData name="이 경오" userId="03d471aaec579ec3" providerId="LiveId" clId="{A4B344B3-1430-47EF-A7EE-98FBEF75989C}" dt="2020-04-29T17:02:32.864" v="4144"/>
          <ac:spMkLst>
            <pc:docMk/>
            <pc:sldMk cId="1499769816" sldId="277"/>
            <ac:spMk id="9" creationId="{AC88520B-489D-4358-BF72-D2CEB0B01A09}"/>
          </ac:spMkLst>
        </pc:spChg>
        <pc:spChg chg="add mod ord">
          <ac:chgData name="이 경오" userId="03d471aaec579ec3" providerId="LiveId" clId="{A4B344B3-1430-47EF-A7EE-98FBEF75989C}" dt="2020-04-29T17:04:16.175" v="4195" actId="14100"/>
          <ac:spMkLst>
            <pc:docMk/>
            <pc:sldMk cId="1499769816" sldId="277"/>
            <ac:spMk id="17" creationId="{75BC96EC-2425-4685-A8C3-52931CFEC421}"/>
          </ac:spMkLst>
        </pc:spChg>
        <pc:spChg chg="add mod ord">
          <ac:chgData name="이 경오" userId="03d471aaec579ec3" providerId="LiveId" clId="{A4B344B3-1430-47EF-A7EE-98FBEF75989C}" dt="2020-04-29T17:04:44.753" v="4201" actId="14100"/>
          <ac:spMkLst>
            <pc:docMk/>
            <pc:sldMk cId="1499769816" sldId="277"/>
            <ac:spMk id="19" creationId="{4676BF13-2D8F-42EB-9F94-8B0637890E8A}"/>
          </ac:spMkLst>
        </pc:spChg>
        <pc:spChg chg="mod">
          <ac:chgData name="이 경오" userId="03d471aaec579ec3" providerId="LiveId" clId="{A4B344B3-1430-47EF-A7EE-98FBEF75989C}" dt="2020-04-29T17:03:54.433" v="4186" actId="1076"/>
          <ac:spMkLst>
            <pc:docMk/>
            <pc:sldMk cId="1499769816" sldId="277"/>
            <ac:spMk id="21" creationId="{AFB34C4A-EB2F-4526-A736-F9394B984D20}"/>
          </ac:spMkLst>
        </pc:spChg>
        <pc:spChg chg="del">
          <ac:chgData name="이 경오" userId="03d471aaec579ec3" providerId="LiveId" clId="{A4B344B3-1430-47EF-A7EE-98FBEF75989C}" dt="2020-04-29T16:43:27.466" v="3559" actId="478"/>
          <ac:spMkLst>
            <pc:docMk/>
            <pc:sldMk cId="1499769816" sldId="277"/>
            <ac:spMk id="23" creationId="{A6E3D4A5-7CA8-4CF1-8C23-ECF1F0E520A2}"/>
          </ac:spMkLst>
        </pc:spChg>
        <pc:spChg chg="del">
          <ac:chgData name="이 경오" userId="03d471aaec579ec3" providerId="LiveId" clId="{A4B344B3-1430-47EF-A7EE-98FBEF75989C}" dt="2020-04-29T16:43:27.466" v="3559" actId="478"/>
          <ac:spMkLst>
            <pc:docMk/>
            <pc:sldMk cId="1499769816" sldId="277"/>
            <ac:spMk id="24" creationId="{91F37557-21AC-414C-9463-E9FB533F4FA0}"/>
          </ac:spMkLst>
        </pc:spChg>
        <pc:spChg chg="del">
          <ac:chgData name="이 경오" userId="03d471aaec579ec3" providerId="LiveId" clId="{A4B344B3-1430-47EF-A7EE-98FBEF75989C}" dt="2020-04-29T16:43:27.466" v="3559" actId="478"/>
          <ac:spMkLst>
            <pc:docMk/>
            <pc:sldMk cId="1499769816" sldId="277"/>
            <ac:spMk id="25" creationId="{4359BF63-3869-459E-938C-6910638872E4}"/>
          </ac:spMkLst>
        </pc:spChg>
        <pc:spChg chg="mod">
          <ac:chgData name="이 경오" userId="03d471aaec579ec3" providerId="LiveId" clId="{A4B344B3-1430-47EF-A7EE-98FBEF75989C}" dt="2020-04-29T17:06:32.216" v="4203"/>
          <ac:spMkLst>
            <pc:docMk/>
            <pc:sldMk cId="1499769816" sldId="277"/>
            <ac:spMk id="26" creationId="{381EE361-E396-40DD-B60D-5AB3F3E4F874}"/>
          </ac:spMkLst>
        </pc:spChg>
        <pc:spChg chg="mod">
          <ac:chgData name="이 경오" userId="03d471aaec579ec3" providerId="LiveId" clId="{A4B344B3-1430-47EF-A7EE-98FBEF75989C}" dt="2020-04-29T17:02:43.849" v="4172" actId="1036"/>
          <ac:spMkLst>
            <pc:docMk/>
            <pc:sldMk cId="1499769816" sldId="277"/>
            <ac:spMk id="27" creationId="{F61582BB-E8FB-425C-BCEF-44FF1F688C31}"/>
          </ac:spMkLst>
        </pc:spChg>
        <pc:picChg chg="mod">
          <ac:chgData name="이 경오" userId="03d471aaec579ec3" providerId="LiveId" clId="{A4B344B3-1430-47EF-A7EE-98FBEF75989C}" dt="2020-04-29T17:04:09.327" v="4192" actId="1076"/>
          <ac:picMkLst>
            <pc:docMk/>
            <pc:sldMk cId="1499769816" sldId="277"/>
            <ac:picMk id="10" creationId="{DED85323-21AE-4964-9D10-F12026048255}"/>
          </ac:picMkLst>
        </pc:picChg>
        <pc:picChg chg="mod">
          <ac:chgData name="이 경오" userId="03d471aaec579ec3" providerId="LiveId" clId="{A4B344B3-1430-47EF-A7EE-98FBEF75989C}" dt="2020-04-29T17:03:50.214" v="4184" actId="1076"/>
          <ac:picMkLst>
            <pc:docMk/>
            <pc:sldMk cId="1499769816" sldId="277"/>
            <ac:picMk id="11" creationId="{C73B0369-55A7-4851-A787-AC7BBDA96C03}"/>
          </ac:picMkLst>
        </pc:picChg>
      </pc:sldChg>
      <pc:sldChg chg="addSp delSp modSp add mod">
        <pc:chgData name="이 경오" userId="03d471aaec579ec3" providerId="LiveId" clId="{A4B344B3-1430-47EF-A7EE-98FBEF75989C}" dt="2020-04-29T16:58:26.163" v="4110" actId="14100"/>
        <pc:sldMkLst>
          <pc:docMk/>
          <pc:sldMk cId="21039606" sldId="278"/>
        </pc:sldMkLst>
        <pc:spChg chg="mod">
          <ac:chgData name="이 경오" userId="03d471aaec579ec3" providerId="LiveId" clId="{A4B344B3-1430-47EF-A7EE-98FBEF75989C}" dt="2020-04-29T16:45:46.109" v="3637"/>
          <ac:spMkLst>
            <pc:docMk/>
            <pc:sldMk cId="21039606" sldId="278"/>
            <ac:spMk id="2" creationId="{00000000-0000-0000-0000-000000000000}"/>
          </ac:spMkLst>
        </pc:spChg>
        <pc:spChg chg="mod">
          <ac:chgData name="이 경오" userId="03d471aaec579ec3" providerId="LiveId" clId="{A4B344B3-1430-47EF-A7EE-98FBEF75989C}" dt="2020-04-29T16:47:00.616" v="3758"/>
          <ac:spMkLst>
            <pc:docMk/>
            <pc:sldMk cId="21039606" sldId="278"/>
            <ac:spMk id="15" creationId="{70B5DCD9-4CFA-4026-8B24-EE74358E7D2B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17" creationId="{0B850DCA-B8B4-4003-9D83-54E3483BAE10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19" creationId="{061BE061-A6A4-4D13-8601-B4826C75F1F8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20" creationId="{2DF4C1B3-6671-4B56-80A7-84E8B66B272A}"/>
          </ac:spMkLst>
        </pc:spChg>
        <pc:spChg chg="add mod">
          <ac:chgData name="이 경오" userId="03d471aaec579ec3" providerId="LiveId" clId="{A4B344B3-1430-47EF-A7EE-98FBEF75989C}" dt="2020-04-29T16:50:37.826" v="4056"/>
          <ac:spMkLst>
            <pc:docMk/>
            <pc:sldMk cId="21039606" sldId="278"/>
            <ac:spMk id="22" creationId="{FEF18D7F-C52C-434F-9A61-6148CB05BEEF}"/>
          </ac:spMkLst>
        </pc:spChg>
        <pc:spChg chg="add del mod">
          <ac:chgData name="이 경오" userId="03d471aaec579ec3" providerId="LiveId" clId="{A4B344B3-1430-47EF-A7EE-98FBEF75989C}" dt="2020-04-29T16:51:34.748" v="4060"/>
          <ac:spMkLst>
            <pc:docMk/>
            <pc:sldMk cId="21039606" sldId="278"/>
            <ac:spMk id="23" creationId="{0F9393DD-F9C6-42CC-B317-251237470D28}"/>
          </ac:spMkLst>
        </pc:spChg>
        <pc:spChg chg="add del mod">
          <ac:chgData name="이 경오" userId="03d471aaec579ec3" providerId="LiveId" clId="{A4B344B3-1430-47EF-A7EE-98FBEF75989C}" dt="2020-04-29T16:51:34.748" v="4060"/>
          <ac:spMkLst>
            <pc:docMk/>
            <pc:sldMk cId="21039606" sldId="278"/>
            <ac:spMk id="25" creationId="{1A1516CC-43AC-495E-B83E-4645D948A6DC}"/>
          </ac:spMkLst>
        </pc:spChg>
        <pc:spChg chg="add del mod">
          <ac:chgData name="이 경오" userId="03d471aaec579ec3" providerId="LiveId" clId="{A4B344B3-1430-47EF-A7EE-98FBEF75989C}" dt="2020-04-29T16:51:34.748" v="4060"/>
          <ac:spMkLst>
            <pc:docMk/>
            <pc:sldMk cId="21039606" sldId="278"/>
            <ac:spMk id="26" creationId="{769C7328-47D0-4B80-BBE1-58A00A4E8743}"/>
          </ac:spMkLst>
        </pc:spChg>
        <pc:spChg chg="add del mod">
          <ac:chgData name="이 경오" userId="03d471aaec579ec3" providerId="LiveId" clId="{A4B344B3-1430-47EF-A7EE-98FBEF75989C}" dt="2020-04-29T16:51:34.748" v="4060"/>
          <ac:spMkLst>
            <pc:docMk/>
            <pc:sldMk cId="21039606" sldId="278"/>
            <ac:spMk id="27" creationId="{D1E11000-F0EB-4B60-8909-B857BBDDCF75}"/>
          </ac:spMkLst>
        </pc:spChg>
        <pc:spChg chg="add mod topLvl">
          <ac:chgData name="이 경오" userId="03d471aaec579ec3" providerId="LiveId" clId="{A4B344B3-1430-47EF-A7EE-98FBEF75989C}" dt="2020-04-29T16:58:14.135" v="4108" actId="14100"/>
          <ac:spMkLst>
            <pc:docMk/>
            <pc:sldMk cId="21039606" sldId="278"/>
            <ac:spMk id="29" creationId="{187163F4-E0AA-4488-AFB4-F820389FD10E}"/>
          </ac:spMkLst>
        </pc:spChg>
        <pc:spChg chg="add mod topLvl">
          <ac:chgData name="이 경오" userId="03d471aaec579ec3" providerId="LiveId" clId="{A4B344B3-1430-47EF-A7EE-98FBEF75989C}" dt="2020-04-29T16:58:26.163" v="4110" actId="14100"/>
          <ac:spMkLst>
            <pc:docMk/>
            <pc:sldMk cId="21039606" sldId="278"/>
            <ac:spMk id="30" creationId="{452DBA33-B893-41B1-B182-FC10E5719CA2}"/>
          </ac:spMkLst>
        </pc:spChg>
        <pc:spChg chg="add mod topLvl">
          <ac:chgData name="이 경오" userId="03d471aaec579ec3" providerId="LiveId" clId="{A4B344B3-1430-47EF-A7EE-98FBEF75989C}" dt="2020-04-29T16:52:22.341" v="4087" actId="20577"/>
          <ac:spMkLst>
            <pc:docMk/>
            <pc:sldMk cId="21039606" sldId="278"/>
            <ac:spMk id="32" creationId="{22F4C988-9C6E-4C0A-A7AF-EC37091786FC}"/>
          </ac:spMkLst>
        </pc:spChg>
        <pc:spChg chg="add mod topLvl">
          <ac:chgData name="이 경오" userId="03d471aaec579ec3" providerId="LiveId" clId="{A4B344B3-1430-47EF-A7EE-98FBEF75989C}" dt="2020-04-29T16:52:32.974" v="4094" actId="1076"/>
          <ac:spMkLst>
            <pc:docMk/>
            <pc:sldMk cId="21039606" sldId="278"/>
            <ac:spMk id="33" creationId="{F4FACCF1-D8B9-4081-8742-7E59EEBD718E}"/>
          </ac:spMkLst>
        </pc:spChg>
        <pc:spChg chg="add mod topLvl">
          <ac:chgData name="이 경오" userId="03d471aaec579ec3" providerId="LiveId" clId="{A4B344B3-1430-47EF-A7EE-98FBEF75989C}" dt="2020-04-29T16:52:18.829" v="4082" actId="20577"/>
          <ac:spMkLst>
            <pc:docMk/>
            <pc:sldMk cId="21039606" sldId="278"/>
            <ac:spMk id="34" creationId="{AAB94A4A-E8ED-487C-89C7-97E7F3BD0BC5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36" creationId="{BD899968-DA87-4447-BE19-0393AA79C84D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40" creationId="{BD33BADE-5DDC-436D-8443-0E40D4271856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58" creationId="{52EF21D8-2406-4FA4-B187-3F97D71D3A7F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59" creationId="{2D271E05-3F71-4FAD-A6B2-E84862A1C8E6}"/>
          </ac:spMkLst>
        </pc:spChg>
        <pc:spChg chg="del">
          <ac:chgData name="이 경오" userId="03d471aaec579ec3" providerId="LiveId" clId="{A4B344B3-1430-47EF-A7EE-98FBEF75989C}" dt="2020-04-29T16:47:08.778" v="3760" actId="478"/>
          <ac:spMkLst>
            <pc:docMk/>
            <pc:sldMk cId="21039606" sldId="278"/>
            <ac:spMk id="60" creationId="{96D17732-7D1E-4D66-B42A-D3117B3B123B}"/>
          </ac:spMkLst>
        </pc:spChg>
        <pc:spChg chg="del">
          <ac:chgData name="이 경오" userId="03d471aaec579ec3" providerId="LiveId" clId="{A4B344B3-1430-47EF-A7EE-98FBEF75989C}" dt="2020-04-29T16:45:31.961" v="3613" actId="478"/>
          <ac:spMkLst>
            <pc:docMk/>
            <pc:sldMk cId="21039606" sldId="278"/>
            <ac:spMk id="61" creationId="{5914833D-5D1E-47C0-BAF4-933ED6716ABB}"/>
          </ac:spMkLst>
        </pc:spChg>
        <pc:grpChg chg="add del mod">
          <ac:chgData name="이 경오" userId="03d471aaec579ec3" providerId="LiveId" clId="{A4B344B3-1430-47EF-A7EE-98FBEF75989C}" dt="2020-04-29T16:52:01.543" v="4066" actId="165"/>
          <ac:grpSpMkLst>
            <pc:docMk/>
            <pc:sldMk cId="21039606" sldId="278"/>
            <ac:grpSpMk id="3" creationId="{42C1E7CA-1B16-4E13-8B2A-3797ACE0B3ED}"/>
          </ac:grpSpMkLst>
        </pc:grpChg>
        <pc:graphicFrameChg chg="add mod modGraphic">
          <ac:chgData name="이 경오" userId="03d471aaec579ec3" providerId="LiveId" clId="{A4B344B3-1430-47EF-A7EE-98FBEF75989C}" dt="2020-04-29T16:49:55.923" v="3988" actId="207"/>
          <ac:graphicFrameMkLst>
            <pc:docMk/>
            <pc:sldMk cId="21039606" sldId="278"/>
            <ac:graphicFrameMk id="21" creationId="{F03B6347-72CA-49DE-9AFD-E057F5F88C2E}"/>
          </ac:graphicFrameMkLst>
        </pc:graphicFrameChg>
        <pc:picChg chg="mod">
          <ac:chgData name="이 경오" userId="03d471aaec579ec3" providerId="LiveId" clId="{A4B344B3-1430-47EF-A7EE-98FBEF75989C}" dt="2020-04-29T16:58:04.549" v="4107" actId="1035"/>
          <ac:picMkLst>
            <pc:docMk/>
            <pc:sldMk cId="21039606" sldId="278"/>
            <ac:picMk id="6" creationId="{4AE49640-7690-402B-93F7-A33D28EF90D7}"/>
          </ac:picMkLst>
        </pc:picChg>
        <pc:picChg chg="add del mod">
          <ac:chgData name="이 경오" userId="03d471aaec579ec3" providerId="LiveId" clId="{A4B344B3-1430-47EF-A7EE-98FBEF75989C}" dt="2020-04-29T16:51:34.748" v="4060"/>
          <ac:picMkLst>
            <pc:docMk/>
            <pc:sldMk cId="21039606" sldId="278"/>
            <ac:picMk id="24" creationId="{41652B5D-40DA-4897-AA3D-6E78D730A612}"/>
          </ac:picMkLst>
        </pc:picChg>
        <pc:picChg chg="add del mod topLvl">
          <ac:chgData name="이 경오" userId="03d471aaec579ec3" providerId="LiveId" clId="{A4B344B3-1430-47EF-A7EE-98FBEF75989C}" dt="2020-04-29T16:57:33.141" v="4100" actId="478"/>
          <ac:picMkLst>
            <pc:docMk/>
            <pc:sldMk cId="21039606" sldId="278"/>
            <ac:picMk id="31" creationId="{4515A3A7-0A33-45C5-8F1F-898333F45B58}"/>
          </ac:picMkLst>
        </pc:pic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12" creationId="{239A3703-B05D-445C-867E-0A71257D1863}"/>
          </ac:cxnSpMkLst>
        </pc:cxn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28" creationId="{8DA7C417-11F8-4BFE-A278-4D409F7E5509}"/>
          </ac:cxnSpMkLst>
        </pc:cxn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37" creationId="{A69275F0-AAE9-4F89-9071-0D147C04218A}"/>
          </ac:cxnSpMkLst>
        </pc:cxn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52" creationId="{7DE9018D-8918-4C8D-8982-0D87E00FB430}"/>
          </ac:cxnSpMkLst>
        </pc:cxn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54" creationId="{4FCE5BAE-2A31-42AD-A939-E232DA74B560}"/>
          </ac:cxnSpMkLst>
        </pc:cxn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56" creationId="{C568A412-813A-4209-B1CD-8DD97247D490}"/>
          </ac:cxnSpMkLst>
        </pc:cxnChg>
      </pc:sldChg>
      <pc:sldChg chg="modSp add mod ord">
        <pc:chgData name="이 경오" userId="03d471aaec579ec3" providerId="LiveId" clId="{A4B344B3-1430-47EF-A7EE-98FBEF75989C}" dt="2020-04-30T01:41:10.718" v="4230"/>
        <pc:sldMkLst>
          <pc:docMk/>
          <pc:sldMk cId="2636452689" sldId="279"/>
        </pc:sldMkLst>
        <pc:spChg chg="mod">
          <ac:chgData name="이 경오" userId="03d471aaec579ec3" providerId="LiveId" clId="{A4B344B3-1430-47EF-A7EE-98FBEF75989C}" dt="2020-04-30T01:41:10.718" v="4230"/>
          <ac:spMkLst>
            <pc:docMk/>
            <pc:sldMk cId="2636452689" sldId="279"/>
            <ac:spMk id="6" creationId="{97ABE4A9-0E2E-45E8-86C2-53BF8FA05A72}"/>
          </ac:spMkLst>
        </pc:spChg>
      </pc:sldChg>
      <pc:sldChg chg="addSp delSp modSp add mod ord">
        <pc:chgData name="이 경오" userId="03d471aaec579ec3" providerId="LiveId" clId="{A4B344B3-1430-47EF-A7EE-98FBEF75989C}" dt="2020-04-30T01:52:28.659" v="4981" actId="113"/>
        <pc:sldMkLst>
          <pc:docMk/>
          <pc:sldMk cId="1836176339" sldId="280"/>
        </pc:sldMkLst>
        <pc:spChg chg="mod">
          <ac:chgData name="이 경오" userId="03d471aaec579ec3" providerId="LiveId" clId="{A4B344B3-1430-47EF-A7EE-98FBEF75989C}" dt="2020-04-30T01:45:20.567" v="4308" actId="20577"/>
          <ac:spMkLst>
            <pc:docMk/>
            <pc:sldMk cId="1836176339" sldId="280"/>
            <ac:spMk id="2" creationId="{00000000-0000-0000-0000-000000000000}"/>
          </ac:spMkLst>
        </pc:spChg>
        <pc:spChg chg="add mod">
          <ac:chgData name="이 경오" userId="03d471aaec579ec3" providerId="LiveId" clId="{A4B344B3-1430-47EF-A7EE-98FBEF75989C}" dt="2020-04-30T01:52:25.626" v="4980" actId="207"/>
          <ac:spMkLst>
            <pc:docMk/>
            <pc:sldMk cId="1836176339" sldId="280"/>
            <ac:spMk id="3" creationId="{D7485CB9-D5A9-473E-BF94-8A386D948CC2}"/>
          </ac:spMkLst>
        </pc:spChg>
        <pc:spChg chg="add mod">
          <ac:chgData name="이 경오" userId="03d471aaec579ec3" providerId="LiveId" clId="{A4B344B3-1430-47EF-A7EE-98FBEF75989C}" dt="2020-04-30T01:52:06.357" v="4966" actId="1076"/>
          <ac:spMkLst>
            <pc:docMk/>
            <pc:sldMk cId="1836176339" sldId="280"/>
            <ac:spMk id="6" creationId="{5572D96A-DA41-4F1A-8898-596799D6F8BF}"/>
          </ac:spMkLst>
        </pc:spChg>
        <pc:spChg chg="add mod">
          <ac:chgData name="이 경오" userId="03d471aaec579ec3" providerId="LiveId" clId="{A4B344B3-1430-47EF-A7EE-98FBEF75989C}" dt="2020-04-30T01:52:06.357" v="4966" actId="1076"/>
          <ac:spMkLst>
            <pc:docMk/>
            <pc:sldMk cId="1836176339" sldId="280"/>
            <ac:spMk id="7" creationId="{9E2B573D-809E-4ABD-A2BF-CB1418581593}"/>
          </ac:spMkLst>
        </pc:spChg>
        <pc:spChg chg="mod">
          <ac:chgData name="이 경오" userId="03d471aaec579ec3" providerId="LiveId" clId="{A4B344B3-1430-47EF-A7EE-98FBEF75989C}" dt="2020-04-30T01:46:22.905" v="4622" actId="20577"/>
          <ac:spMkLst>
            <pc:docMk/>
            <pc:sldMk cId="1836176339" sldId="280"/>
            <ac:spMk id="15" creationId="{70B5DCD9-4CFA-4026-8B24-EE74358E7D2B}"/>
          </ac:spMkLst>
        </pc:spChg>
        <pc:spChg chg="mod">
          <ac:chgData name="이 경오" userId="03d471aaec579ec3" providerId="LiveId" clId="{A4B344B3-1430-47EF-A7EE-98FBEF75989C}" dt="2020-04-30T01:48:03.712" v="4667" actId="1076"/>
          <ac:spMkLst>
            <pc:docMk/>
            <pc:sldMk cId="1836176339" sldId="280"/>
            <ac:spMk id="17" creationId="{0B850DCA-B8B4-4003-9D83-54E3483BAE10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19" creationId="{061BE061-A6A4-4D13-8601-B4826C75F1F8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20" creationId="{2DF4C1B3-6671-4B56-80A7-84E8B66B272A}"/>
          </ac:spMkLst>
        </pc:spChg>
        <pc:spChg chg="add mod">
          <ac:chgData name="이 경오" userId="03d471aaec579ec3" providerId="LiveId" clId="{A4B344B3-1430-47EF-A7EE-98FBEF75989C}" dt="2020-04-30T01:50:29.016" v="4920" actId="20577"/>
          <ac:spMkLst>
            <pc:docMk/>
            <pc:sldMk cId="1836176339" sldId="280"/>
            <ac:spMk id="22" creationId="{84F8B1C5-ADEA-4057-9665-BDC74D66B109}"/>
          </ac:spMkLst>
        </pc:spChg>
        <pc:spChg chg="add mod">
          <ac:chgData name="이 경오" userId="03d471aaec579ec3" providerId="LiveId" clId="{A4B344B3-1430-47EF-A7EE-98FBEF75989C}" dt="2020-04-30T01:52:28.659" v="4981" actId="113"/>
          <ac:spMkLst>
            <pc:docMk/>
            <pc:sldMk cId="1836176339" sldId="280"/>
            <ac:spMk id="25" creationId="{3FC69E22-9CE7-4C7C-833D-E8BA21B4F46C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36" creationId="{BD899968-DA87-4447-BE19-0393AA79C84D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40" creationId="{BD33BADE-5DDC-436D-8443-0E40D4271856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58" creationId="{52EF21D8-2406-4FA4-B187-3F97D71D3A7F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59" creationId="{2D271E05-3F71-4FAD-A6B2-E84862A1C8E6}"/>
          </ac:spMkLst>
        </pc:spChg>
        <pc:spChg chg="del">
          <ac:chgData name="이 경오" userId="03d471aaec579ec3" providerId="LiveId" clId="{A4B344B3-1430-47EF-A7EE-98FBEF75989C}" dt="2020-04-30T01:48:10.160" v="4669" actId="478"/>
          <ac:spMkLst>
            <pc:docMk/>
            <pc:sldMk cId="1836176339" sldId="280"/>
            <ac:spMk id="60" creationId="{96D17732-7D1E-4D66-B42A-D3117B3B123B}"/>
          </ac:spMkLst>
        </pc:spChg>
        <pc:spChg chg="del">
          <ac:chgData name="이 경오" userId="03d471aaec579ec3" providerId="LiveId" clId="{A4B344B3-1430-47EF-A7EE-98FBEF75989C}" dt="2020-04-30T01:44:57.600" v="4234" actId="478"/>
          <ac:spMkLst>
            <pc:docMk/>
            <pc:sldMk cId="1836176339" sldId="280"/>
            <ac:spMk id="61" creationId="{5914833D-5D1E-47C0-BAF4-933ED6716ABB}"/>
          </ac:spMkLst>
        </pc:spChg>
        <pc:graphicFrameChg chg="add mod modGraphic">
          <ac:chgData name="이 경오" userId="03d471aaec579ec3" providerId="LiveId" clId="{A4B344B3-1430-47EF-A7EE-98FBEF75989C}" dt="2020-04-30T01:49:57.059" v="4840"/>
          <ac:graphicFrameMkLst>
            <pc:docMk/>
            <pc:sldMk cId="1836176339" sldId="280"/>
            <ac:graphicFrameMk id="21" creationId="{C6FB1F17-F4EE-4F26-BDAE-BDFE15D6AEDB}"/>
          </ac:graphicFrameMkLst>
        </pc:graphicFrame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12" creationId="{239A3703-B05D-445C-867E-0A71257D1863}"/>
          </ac:cxnSpMkLst>
        </pc:cxn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28" creationId="{8DA7C417-11F8-4BFE-A278-4D409F7E5509}"/>
          </ac:cxnSpMkLst>
        </pc:cxn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37" creationId="{A69275F0-AAE9-4F89-9071-0D147C04218A}"/>
          </ac:cxnSpMkLst>
        </pc:cxn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52" creationId="{7DE9018D-8918-4C8D-8982-0D87E00FB430}"/>
          </ac:cxnSpMkLst>
        </pc:cxn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54" creationId="{4FCE5BAE-2A31-42AD-A939-E232DA74B560}"/>
          </ac:cxnSpMkLst>
        </pc:cxn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56" creationId="{C568A412-813A-4209-B1CD-8DD97247D490}"/>
          </ac:cxnSpMkLst>
        </pc:cxnChg>
      </pc:sldChg>
      <pc:sldChg chg="addSp delSp modSp add mod">
        <pc:chgData name="이 경오" userId="03d471aaec579ec3" providerId="LiveId" clId="{A4B344B3-1430-47EF-A7EE-98FBEF75989C}" dt="2020-04-30T02:09:41.451" v="5950"/>
        <pc:sldMkLst>
          <pc:docMk/>
          <pc:sldMk cId="3301500057" sldId="281"/>
        </pc:sldMkLst>
        <pc:spChg chg="mod">
          <ac:chgData name="이 경오" userId="03d471aaec579ec3" providerId="LiveId" clId="{A4B344B3-1430-47EF-A7EE-98FBEF75989C}" dt="2020-04-30T02:04:47.343" v="5741" actId="552"/>
          <ac:spMkLst>
            <pc:docMk/>
            <pc:sldMk cId="3301500057" sldId="281"/>
            <ac:spMk id="2" creationId="{00000000-0000-0000-0000-000000000000}"/>
          </ac:spMkLst>
        </pc:spChg>
        <pc:spChg chg="del mod">
          <ac:chgData name="이 경오" userId="03d471aaec579ec3" providerId="LiveId" clId="{A4B344B3-1430-47EF-A7EE-98FBEF75989C}" dt="2020-04-30T02:09:15.760" v="5934" actId="478"/>
          <ac:spMkLst>
            <pc:docMk/>
            <pc:sldMk cId="3301500057" sldId="281"/>
            <ac:spMk id="3" creationId="{D7485CB9-D5A9-473E-BF94-8A386D948CC2}"/>
          </ac:spMkLst>
        </pc:spChg>
        <pc:spChg chg="del mod">
          <ac:chgData name="이 경오" userId="03d471aaec579ec3" providerId="LiveId" clId="{A4B344B3-1430-47EF-A7EE-98FBEF75989C}" dt="2020-04-30T02:09:12.526" v="5933" actId="478"/>
          <ac:spMkLst>
            <pc:docMk/>
            <pc:sldMk cId="3301500057" sldId="281"/>
            <ac:spMk id="6" creationId="{5572D96A-DA41-4F1A-8898-596799D6F8BF}"/>
          </ac:spMkLst>
        </pc:spChg>
        <pc:spChg chg="del mod">
          <ac:chgData name="이 경오" userId="03d471aaec579ec3" providerId="LiveId" clId="{A4B344B3-1430-47EF-A7EE-98FBEF75989C}" dt="2020-04-30T02:09:12.526" v="5933" actId="478"/>
          <ac:spMkLst>
            <pc:docMk/>
            <pc:sldMk cId="3301500057" sldId="281"/>
            <ac:spMk id="7" creationId="{9E2B573D-809E-4ABD-A2BF-CB1418581593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10" creationId="{2A55E733-519C-4875-8F1E-EF515ABBBF34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11" creationId="{E31A2E5B-7CAF-42F9-B3F2-613597F7EC10}"/>
          </ac:spMkLst>
        </pc:spChg>
        <pc:spChg chg="add mod">
          <ac:chgData name="이 경오" userId="03d471aaec579ec3" providerId="LiveId" clId="{A4B344B3-1430-47EF-A7EE-98FBEF75989C}" dt="2020-04-30T02:00:33.386" v="5455"/>
          <ac:spMkLst>
            <pc:docMk/>
            <pc:sldMk cId="3301500057" sldId="281"/>
            <ac:spMk id="12" creationId="{0A0AF54A-353B-4D66-9AAD-5D47202D5343}"/>
          </ac:spMkLst>
        </pc:spChg>
        <pc:spChg chg="mod">
          <ac:chgData name="이 경오" userId="03d471aaec579ec3" providerId="LiveId" clId="{A4B344B3-1430-47EF-A7EE-98FBEF75989C}" dt="2020-04-30T01:54:30.083" v="5284"/>
          <ac:spMkLst>
            <pc:docMk/>
            <pc:sldMk cId="3301500057" sldId="281"/>
            <ac:spMk id="15" creationId="{70B5DCD9-4CFA-4026-8B24-EE74358E7D2B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16" creationId="{18FDE778-68D8-46A6-8B17-630E30456588}"/>
          </ac:spMkLst>
        </pc:spChg>
        <pc:spChg chg="mod">
          <ac:chgData name="이 경오" userId="03d471aaec579ec3" providerId="LiveId" clId="{A4B344B3-1430-47EF-A7EE-98FBEF75989C}" dt="2020-04-30T02:05:06.173" v="5771"/>
          <ac:spMkLst>
            <pc:docMk/>
            <pc:sldMk cId="3301500057" sldId="281"/>
            <ac:spMk id="17" creationId="{0B850DCA-B8B4-4003-9D83-54E3483BAE10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18" creationId="{F8D345DF-E25C-43F0-955E-964E80C04F36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19" creationId="{5DF84F51-33FF-42C4-BD8A-017ECA4B9D9B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20" creationId="{70BB8523-3FD7-48C9-9986-C18983FED862}"/>
          </ac:spMkLst>
        </pc:spChg>
        <pc:spChg chg="del mod">
          <ac:chgData name="이 경오" userId="03d471aaec579ec3" providerId="LiveId" clId="{A4B344B3-1430-47EF-A7EE-98FBEF75989C}" dt="2020-04-30T02:09:12.526" v="5933" actId="478"/>
          <ac:spMkLst>
            <pc:docMk/>
            <pc:sldMk cId="3301500057" sldId="281"/>
            <ac:spMk id="22" creationId="{84F8B1C5-ADEA-4057-9665-BDC74D66B109}"/>
          </ac:spMkLst>
        </pc:spChg>
        <pc:spChg chg="add mod">
          <ac:chgData name="이 경오" userId="03d471aaec579ec3" providerId="LiveId" clId="{A4B344B3-1430-47EF-A7EE-98FBEF75989C}" dt="2020-04-30T02:09:36.801" v="5948" actId="20577"/>
          <ac:spMkLst>
            <pc:docMk/>
            <pc:sldMk cId="3301500057" sldId="281"/>
            <ac:spMk id="23" creationId="{5D3176E7-F129-40C5-B215-352C7E171C69}"/>
          </ac:spMkLst>
        </pc:spChg>
        <pc:spChg chg="add mod">
          <ac:chgData name="이 경오" userId="03d471aaec579ec3" providerId="LiveId" clId="{A4B344B3-1430-47EF-A7EE-98FBEF75989C}" dt="2020-04-30T02:09:40.012" v="5949"/>
          <ac:spMkLst>
            <pc:docMk/>
            <pc:sldMk cId="3301500057" sldId="281"/>
            <ac:spMk id="24" creationId="{A1F7D061-0D95-4029-85AB-B04D01BEB524}"/>
          </ac:spMkLst>
        </pc:spChg>
        <pc:spChg chg="del mod">
          <ac:chgData name="이 경오" userId="03d471aaec579ec3" providerId="LiveId" clId="{A4B344B3-1430-47EF-A7EE-98FBEF75989C}" dt="2020-04-30T02:09:15.760" v="5934" actId="478"/>
          <ac:spMkLst>
            <pc:docMk/>
            <pc:sldMk cId="3301500057" sldId="281"/>
            <ac:spMk id="25" creationId="{3FC69E22-9CE7-4C7C-833D-E8BA21B4F46C}"/>
          </ac:spMkLst>
        </pc:spChg>
        <pc:spChg chg="add mod">
          <ac:chgData name="이 경오" userId="03d471aaec579ec3" providerId="LiveId" clId="{A4B344B3-1430-47EF-A7EE-98FBEF75989C}" dt="2020-04-30T02:09:41.451" v="5950"/>
          <ac:spMkLst>
            <pc:docMk/>
            <pc:sldMk cId="3301500057" sldId="281"/>
            <ac:spMk id="26" creationId="{18CC2B9E-F7A6-4D13-AE95-D70A7D387A9A}"/>
          </ac:spMkLst>
        </pc:spChg>
        <pc:spChg chg="add mod">
          <ac:chgData name="이 경오" userId="03d471aaec579ec3" providerId="LiveId" clId="{A4B344B3-1430-47EF-A7EE-98FBEF75989C}" dt="2020-04-30T02:04:11.602" v="5739"/>
          <ac:spMkLst>
            <pc:docMk/>
            <pc:sldMk cId="3301500057" sldId="281"/>
            <ac:spMk id="27" creationId="{11A44261-8B80-4B3D-B759-F4A0AE6C5302}"/>
          </ac:spMkLst>
        </pc:spChg>
        <pc:spChg chg="add mod">
          <ac:chgData name="이 경오" userId="03d471aaec579ec3" providerId="LiveId" clId="{A4B344B3-1430-47EF-A7EE-98FBEF75989C}" dt="2020-04-30T02:02:07.302" v="5606" actId="1036"/>
          <ac:spMkLst>
            <pc:docMk/>
            <pc:sldMk cId="3301500057" sldId="281"/>
            <ac:spMk id="28" creationId="{1B5F28EB-4DE5-46F2-9EBC-320CAF382A77}"/>
          </ac:spMkLst>
        </pc:spChg>
        <pc:spChg chg="add mod">
          <ac:chgData name="이 경오" userId="03d471aaec579ec3" providerId="LiveId" clId="{A4B344B3-1430-47EF-A7EE-98FBEF75989C}" dt="2020-04-30T02:02:07.302" v="5606" actId="1036"/>
          <ac:spMkLst>
            <pc:docMk/>
            <pc:sldMk cId="3301500057" sldId="281"/>
            <ac:spMk id="29" creationId="{A0D10A59-5815-471F-9FC0-A24289612AEA}"/>
          </ac:spMkLst>
        </pc:spChg>
        <pc:spChg chg="add mod">
          <ac:chgData name="이 경오" userId="03d471aaec579ec3" providerId="LiveId" clId="{A4B344B3-1430-47EF-A7EE-98FBEF75989C}" dt="2020-04-30T02:02:07.302" v="5606" actId="1036"/>
          <ac:spMkLst>
            <pc:docMk/>
            <pc:sldMk cId="3301500057" sldId="281"/>
            <ac:spMk id="30" creationId="{CDF24032-BB99-478C-A5CF-B56C29FE209F}"/>
          </ac:spMkLst>
        </pc:spChg>
        <pc:graphicFrameChg chg="mod modGraphic">
          <ac:chgData name="이 경오" userId="03d471aaec579ec3" providerId="LiveId" clId="{A4B344B3-1430-47EF-A7EE-98FBEF75989C}" dt="2020-04-30T02:08:58.566" v="5932"/>
          <ac:graphicFrameMkLst>
            <pc:docMk/>
            <pc:sldMk cId="3301500057" sldId="281"/>
            <ac:graphicFrameMk id="21" creationId="{C6FB1F17-F4EE-4F26-BDAE-BDFE15D6AEDB}"/>
          </ac:graphicFrameMkLst>
        </pc:graphicFrameChg>
        <pc:picChg chg="add mod">
          <ac:chgData name="이 경오" userId="03d471aaec579ec3" providerId="LiveId" clId="{A4B344B3-1430-47EF-A7EE-98FBEF75989C}" dt="2020-04-30T02:00:24.589" v="5435" actId="1076"/>
          <ac:picMkLst>
            <pc:docMk/>
            <pc:sldMk cId="3301500057" sldId="281"/>
            <ac:picMk id="9" creationId="{BC804F24-0D52-4EEA-B4BC-1FDA75642729}"/>
          </ac:picMkLst>
        </pc:picChg>
      </pc:sldChg>
      <pc:sldChg chg="addSp delSp modSp add mod">
        <pc:chgData name="이 경오" userId="03d471aaec579ec3" providerId="LiveId" clId="{A4B344B3-1430-47EF-A7EE-98FBEF75989C}" dt="2020-04-30T02:32:03.411" v="6833" actId="478"/>
        <pc:sldMkLst>
          <pc:docMk/>
          <pc:sldMk cId="935832874" sldId="282"/>
        </pc:sldMkLst>
        <pc:spChg chg="mod">
          <ac:chgData name="이 경오" userId="03d471aaec579ec3" providerId="LiveId" clId="{A4B344B3-1430-47EF-A7EE-98FBEF75989C}" dt="2020-04-30T02:20:50.704" v="5976"/>
          <ac:spMkLst>
            <pc:docMk/>
            <pc:sldMk cId="935832874" sldId="282"/>
            <ac:spMk id="2" creationId="{00000000-0000-0000-0000-000000000000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10" creationId="{2A55E733-519C-4875-8F1E-EF515ABBBF34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11" creationId="{E31A2E5B-7CAF-42F9-B3F2-613597F7EC10}"/>
          </ac:spMkLst>
        </pc:spChg>
        <pc:spChg chg="del">
          <ac:chgData name="이 경오" userId="03d471aaec579ec3" providerId="LiveId" clId="{A4B344B3-1430-47EF-A7EE-98FBEF75989C}" dt="2020-04-30T02:21:41.735" v="6055" actId="478"/>
          <ac:spMkLst>
            <pc:docMk/>
            <pc:sldMk cId="935832874" sldId="282"/>
            <ac:spMk id="12" creationId="{0A0AF54A-353B-4D66-9AAD-5D47202D5343}"/>
          </ac:spMkLst>
        </pc:spChg>
        <pc:spChg chg="mod">
          <ac:chgData name="이 경오" userId="03d471aaec579ec3" providerId="LiveId" clId="{A4B344B3-1430-47EF-A7EE-98FBEF75989C}" dt="2020-04-30T02:24:15.560" v="6339" actId="1076"/>
          <ac:spMkLst>
            <pc:docMk/>
            <pc:sldMk cId="935832874" sldId="282"/>
            <ac:spMk id="15" creationId="{70B5DCD9-4CFA-4026-8B24-EE74358E7D2B}"/>
          </ac:spMkLst>
        </pc:spChg>
        <pc:spChg chg="mod">
          <ac:chgData name="이 경오" userId="03d471aaec579ec3" providerId="LiveId" clId="{A4B344B3-1430-47EF-A7EE-98FBEF75989C}" dt="2020-04-30T02:29:47.094" v="6685" actId="14100"/>
          <ac:spMkLst>
            <pc:docMk/>
            <pc:sldMk cId="935832874" sldId="282"/>
            <ac:spMk id="16" creationId="{18FDE778-68D8-46A6-8B17-630E30456588}"/>
          </ac:spMkLst>
        </pc:spChg>
        <pc:spChg chg="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17" creationId="{0B850DCA-B8B4-4003-9D83-54E3483BAE10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18" creationId="{F8D345DF-E25C-43F0-955E-964E80C04F36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19" creationId="{5DF84F51-33FF-42C4-BD8A-017ECA4B9D9B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20" creationId="{70BB8523-3FD7-48C9-9986-C18983FED862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23" creationId="{5D3176E7-F129-40C5-B215-352C7E171C69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24" creationId="{A1F7D061-0D95-4029-85AB-B04D01BEB524}"/>
          </ac:spMkLst>
        </pc:spChg>
        <pc:spChg chg="add mod">
          <ac:chgData name="이 경오" userId="03d471aaec579ec3" providerId="LiveId" clId="{A4B344B3-1430-47EF-A7EE-98FBEF75989C}" dt="2020-04-30T02:29:47.094" v="6685" actId="14100"/>
          <ac:spMkLst>
            <pc:docMk/>
            <pc:sldMk cId="935832874" sldId="282"/>
            <ac:spMk id="25" creationId="{A393BE43-7E5D-46F4-BEC0-657161673EC5}"/>
          </ac:spMkLst>
        </pc:spChg>
        <pc:spChg chg="mod">
          <ac:chgData name="이 경오" userId="03d471aaec579ec3" providerId="LiveId" clId="{A4B344B3-1430-47EF-A7EE-98FBEF75989C}" dt="2020-04-30T02:29:53.704" v="6686" actId="1076"/>
          <ac:spMkLst>
            <pc:docMk/>
            <pc:sldMk cId="935832874" sldId="282"/>
            <ac:spMk id="26" creationId="{18CC2B9E-F7A6-4D13-AE95-D70A7D387A9A}"/>
          </ac:spMkLst>
        </pc:spChg>
        <pc:spChg chg="mod">
          <ac:chgData name="이 경오" userId="03d471aaec579ec3" providerId="LiveId" clId="{A4B344B3-1430-47EF-A7EE-98FBEF75989C}" dt="2020-04-30T02:29:58.003" v="6687" actId="1076"/>
          <ac:spMkLst>
            <pc:docMk/>
            <pc:sldMk cId="935832874" sldId="282"/>
            <ac:spMk id="27" creationId="{11A44261-8B80-4B3D-B759-F4A0AE6C5302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28" creationId="{1B5F28EB-4DE5-46F2-9EBC-320CAF382A77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29" creationId="{A0D10A59-5815-471F-9FC0-A24289612AEA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30" creationId="{CDF24032-BB99-478C-A5CF-B56C29FE209F}"/>
          </ac:spMkLst>
        </pc:spChg>
        <pc:spChg chg="add mod">
          <ac:chgData name="이 경오" userId="03d471aaec579ec3" providerId="LiveId" clId="{A4B344B3-1430-47EF-A7EE-98FBEF75989C}" dt="2020-04-30T02:29:53.704" v="6686" actId="1076"/>
          <ac:spMkLst>
            <pc:docMk/>
            <pc:sldMk cId="935832874" sldId="282"/>
            <ac:spMk id="31" creationId="{9AA171F8-8E7C-46BE-990B-0407CB7AA17A}"/>
          </ac:spMkLst>
        </pc:spChg>
        <pc:spChg chg="add mod">
          <ac:chgData name="이 경오" userId="03d471aaec579ec3" providerId="LiveId" clId="{A4B344B3-1430-47EF-A7EE-98FBEF75989C}" dt="2020-04-30T02:29:47.094" v="6685" actId="14100"/>
          <ac:spMkLst>
            <pc:docMk/>
            <pc:sldMk cId="935832874" sldId="282"/>
            <ac:spMk id="32" creationId="{8ABDF281-1BC0-4B0C-B78F-DD192826AFF6}"/>
          </ac:spMkLst>
        </pc:spChg>
        <pc:spChg chg="add mod">
          <ac:chgData name="이 경오" userId="03d471aaec579ec3" providerId="LiveId" clId="{A4B344B3-1430-47EF-A7EE-98FBEF75989C}" dt="2020-04-30T02:29:53.704" v="6686" actId="1076"/>
          <ac:spMkLst>
            <pc:docMk/>
            <pc:sldMk cId="935832874" sldId="282"/>
            <ac:spMk id="33" creationId="{661B6C1E-0D28-4476-8554-FECD1923E933}"/>
          </ac:spMkLst>
        </pc:spChg>
        <pc:spChg chg="add mod">
          <ac:chgData name="이 경오" userId="03d471aaec579ec3" providerId="LiveId" clId="{A4B344B3-1430-47EF-A7EE-98FBEF75989C}" dt="2020-04-30T02:29:47.094" v="6685" actId="14100"/>
          <ac:spMkLst>
            <pc:docMk/>
            <pc:sldMk cId="935832874" sldId="282"/>
            <ac:spMk id="34" creationId="{77B62BB8-A755-426D-845F-25DC191D2764}"/>
          </ac:spMkLst>
        </pc:spChg>
        <pc:spChg chg="add mod">
          <ac:chgData name="이 경오" userId="03d471aaec579ec3" providerId="LiveId" clId="{A4B344B3-1430-47EF-A7EE-98FBEF75989C}" dt="2020-04-30T02:29:53.704" v="6686" actId="1076"/>
          <ac:spMkLst>
            <pc:docMk/>
            <pc:sldMk cId="935832874" sldId="282"/>
            <ac:spMk id="35" creationId="{9E2EF2D7-A077-484C-8407-63FBFEEA3DBE}"/>
          </ac:spMkLst>
        </pc:spChg>
        <pc:spChg chg="add mod">
          <ac:chgData name="이 경오" userId="03d471aaec579ec3" providerId="LiveId" clId="{A4B344B3-1430-47EF-A7EE-98FBEF75989C}" dt="2020-04-30T02:29:47.094" v="6685" actId="14100"/>
          <ac:spMkLst>
            <pc:docMk/>
            <pc:sldMk cId="935832874" sldId="282"/>
            <ac:spMk id="36" creationId="{A7EDEC32-562E-43CD-B5F4-C05BD5CD56DB}"/>
          </ac:spMkLst>
        </pc:spChg>
        <pc:spChg chg="add mod">
          <ac:chgData name="이 경오" userId="03d471aaec579ec3" providerId="LiveId" clId="{A4B344B3-1430-47EF-A7EE-98FBEF75989C}" dt="2020-04-30T02:29:53.704" v="6686" actId="1076"/>
          <ac:spMkLst>
            <pc:docMk/>
            <pc:sldMk cId="935832874" sldId="282"/>
            <ac:spMk id="37" creationId="{8679C487-8E9B-4062-91E1-73021D839E7F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38" creationId="{82A0347A-C7D8-4EA2-A7EC-8E23011A0CEA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39" creationId="{85D841CE-6888-43CC-B8A7-B52A412D0CA3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0" creationId="{F58E66D9-E13D-4C11-944F-37ECEB18D307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1" creationId="{CAA55764-6F53-4E8F-9594-C6C8E28D8D55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2" creationId="{CEC0E97D-A38B-4FCD-B85F-9B5768B0D11D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3" creationId="{95CDA149-DEF5-43C1-A264-FAA1E3D4FE43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4" creationId="{35068954-57FE-4ACA-A4FE-97FCB702B0B8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5" creationId="{22A67D30-14F6-4822-8EFF-855E6583368A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6" creationId="{8BD715C5-6B7C-4959-8AFB-B47996D286C8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7" creationId="{CD23E02F-9BAE-4585-A91C-D2AB1A748E5E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8" creationId="{5676D7E2-AFC0-4CBC-8A16-489F5A2F2414}"/>
          </ac:spMkLst>
        </pc:spChg>
        <pc:spChg chg="add mod">
          <ac:chgData name="이 경오" userId="03d471aaec579ec3" providerId="LiveId" clId="{A4B344B3-1430-47EF-A7EE-98FBEF75989C}" dt="2020-04-30T02:30:08.560" v="6700" actId="20577"/>
          <ac:spMkLst>
            <pc:docMk/>
            <pc:sldMk cId="935832874" sldId="282"/>
            <ac:spMk id="49" creationId="{7DAF7EC0-238C-4CF8-A1E3-F7239CE07FBE}"/>
          </ac:spMkLst>
        </pc:spChg>
        <pc:spChg chg="add mod">
          <ac:chgData name="이 경오" userId="03d471aaec579ec3" providerId="LiveId" clId="{A4B344B3-1430-47EF-A7EE-98FBEF75989C}" dt="2020-04-30T02:30:19.245" v="6702" actId="1076"/>
          <ac:spMkLst>
            <pc:docMk/>
            <pc:sldMk cId="935832874" sldId="282"/>
            <ac:spMk id="50" creationId="{FC81886F-8808-4207-A732-88955C8DE341}"/>
          </ac:spMkLst>
        </pc:spChg>
        <pc:spChg chg="add mod">
          <ac:chgData name="이 경오" userId="03d471aaec579ec3" providerId="LiveId" clId="{A4B344B3-1430-47EF-A7EE-98FBEF75989C}" dt="2020-04-30T02:30:19.245" v="6702" actId="1076"/>
          <ac:spMkLst>
            <pc:docMk/>
            <pc:sldMk cId="935832874" sldId="282"/>
            <ac:spMk id="51" creationId="{D3B77C39-4D3B-4DB0-9D14-EC6D78C95DD3}"/>
          </ac:spMkLst>
        </pc:spChg>
        <pc:spChg chg="add mod">
          <ac:chgData name="이 경오" userId="03d471aaec579ec3" providerId="LiveId" clId="{A4B344B3-1430-47EF-A7EE-98FBEF75989C}" dt="2020-04-30T02:30:52.798" v="6753" actId="20577"/>
          <ac:spMkLst>
            <pc:docMk/>
            <pc:sldMk cId="935832874" sldId="282"/>
            <ac:spMk id="52" creationId="{D6DE295B-477C-4D0F-92C0-B47349B984F8}"/>
          </ac:spMkLst>
        </pc:spChg>
        <pc:spChg chg="add mod">
          <ac:chgData name="이 경오" userId="03d471aaec579ec3" providerId="LiveId" clId="{A4B344B3-1430-47EF-A7EE-98FBEF75989C}" dt="2020-04-30T02:30:57.175" v="6754"/>
          <ac:spMkLst>
            <pc:docMk/>
            <pc:sldMk cId="935832874" sldId="282"/>
            <ac:spMk id="53" creationId="{0D6FCC95-433B-4527-96A5-1F53F9971CE7}"/>
          </ac:spMkLst>
        </pc:spChg>
        <pc:spChg chg="add mod">
          <ac:chgData name="이 경오" userId="03d471aaec579ec3" providerId="LiveId" clId="{A4B344B3-1430-47EF-A7EE-98FBEF75989C}" dt="2020-04-30T02:30:19.245" v="6702" actId="1076"/>
          <ac:spMkLst>
            <pc:docMk/>
            <pc:sldMk cId="935832874" sldId="282"/>
            <ac:spMk id="54" creationId="{DE6DC88B-9195-43DE-BFC5-053291609287}"/>
          </ac:spMkLst>
        </pc:spChg>
        <pc:spChg chg="add mod">
          <ac:chgData name="이 경오" userId="03d471aaec579ec3" providerId="LiveId" clId="{A4B344B3-1430-47EF-A7EE-98FBEF75989C}" dt="2020-04-30T02:31:17.526" v="6832"/>
          <ac:spMkLst>
            <pc:docMk/>
            <pc:sldMk cId="935832874" sldId="282"/>
            <ac:spMk id="55" creationId="{CEFE964A-4769-47C2-922A-29D95AE9A6C2}"/>
          </ac:spMkLst>
        </pc:spChg>
        <pc:graphicFrameChg chg="del mod">
          <ac:chgData name="이 경오" userId="03d471aaec579ec3" providerId="LiveId" clId="{A4B344B3-1430-47EF-A7EE-98FBEF75989C}" dt="2020-04-30T02:32:03.411" v="6833" actId="478"/>
          <ac:graphicFrameMkLst>
            <pc:docMk/>
            <pc:sldMk cId="935832874" sldId="282"/>
            <ac:graphicFrameMk id="21" creationId="{C6FB1F17-F4EE-4F26-BDAE-BDFE15D6AEDB}"/>
          </ac:graphicFrameMkLst>
        </pc:graphicFrameChg>
        <pc:picChg chg="del">
          <ac:chgData name="이 경오" userId="03d471aaec579ec3" providerId="LiveId" clId="{A4B344B3-1430-47EF-A7EE-98FBEF75989C}" dt="2020-04-30T02:21:41.735" v="6055" actId="478"/>
          <ac:picMkLst>
            <pc:docMk/>
            <pc:sldMk cId="935832874" sldId="282"/>
            <ac:picMk id="9" creationId="{BC804F24-0D52-4EEA-B4BC-1FDA75642729}"/>
          </ac:picMkLst>
        </pc:picChg>
      </pc:sldChg>
      <pc:sldChg chg="addSp delSp modSp add mod">
        <pc:chgData name="이 경오" userId="03d471aaec579ec3" providerId="LiveId" clId="{A4B344B3-1430-47EF-A7EE-98FBEF75989C}" dt="2020-04-30T02:50:27.913" v="7882" actId="20577"/>
        <pc:sldMkLst>
          <pc:docMk/>
          <pc:sldMk cId="4010149743" sldId="283"/>
        </pc:sldMkLst>
        <pc:spChg chg="mod">
          <ac:chgData name="이 경오" userId="03d471aaec579ec3" providerId="LiveId" clId="{A4B344B3-1430-47EF-A7EE-98FBEF75989C}" dt="2020-04-30T02:32:43.140" v="6868" actId="20577"/>
          <ac:spMkLst>
            <pc:docMk/>
            <pc:sldMk cId="4010149743" sldId="283"/>
            <ac:spMk id="2" creationId="{00000000-0000-0000-0000-000000000000}"/>
          </ac:spMkLst>
        </pc:spChg>
        <pc:spChg chg="mod">
          <ac:chgData name="이 경오" userId="03d471aaec579ec3" providerId="LiveId" clId="{A4B344B3-1430-47EF-A7EE-98FBEF75989C}" dt="2020-04-30T02:34:11.292" v="7285" actId="20577"/>
          <ac:spMkLst>
            <pc:docMk/>
            <pc:sldMk cId="4010149743" sldId="283"/>
            <ac:spMk id="15" creationId="{70B5DCD9-4CFA-4026-8B24-EE74358E7D2B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16" creationId="{18FDE778-68D8-46A6-8B17-630E30456588}"/>
          </ac:spMkLst>
        </pc:spChg>
        <pc:spChg chg="mod">
          <ac:chgData name="이 경오" userId="03d471aaec579ec3" providerId="LiveId" clId="{A4B344B3-1430-47EF-A7EE-98FBEF75989C}" dt="2020-04-30T02:34:46.314" v="7335"/>
          <ac:spMkLst>
            <pc:docMk/>
            <pc:sldMk cId="4010149743" sldId="283"/>
            <ac:spMk id="17" creationId="{0B850DCA-B8B4-4003-9D83-54E3483BAE10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25" creationId="{A393BE43-7E5D-46F4-BEC0-657161673EC5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26" creationId="{18CC2B9E-F7A6-4D13-AE95-D70A7D387A9A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27" creationId="{11A44261-8B80-4B3D-B759-F4A0AE6C5302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1" creationId="{9AA171F8-8E7C-46BE-990B-0407CB7AA17A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2" creationId="{8ABDF281-1BC0-4B0C-B78F-DD192826AFF6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3" creationId="{661B6C1E-0D28-4476-8554-FECD1923E933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4" creationId="{77B62BB8-A755-426D-845F-25DC191D2764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5" creationId="{9E2EF2D7-A077-484C-8407-63FBFEEA3DBE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6" creationId="{A7EDEC32-562E-43CD-B5F4-C05BD5CD56DB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7" creationId="{8679C487-8E9B-4062-91E1-73021D839E7F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38" creationId="{82A0347A-C7D8-4EA2-A7EC-8E23011A0CEA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39" creationId="{85D841CE-6888-43CC-B8A7-B52A412D0CA3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0" creationId="{F58E66D9-E13D-4C11-944F-37ECEB18D307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1" creationId="{CAA55764-6F53-4E8F-9594-C6C8E28D8D55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2" creationId="{CEC0E97D-A38B-4FCD-B85F-9B5768B0D11D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3" creationId="{95CDA149-DEF5-43C1-A264-FAA1E3D4FE43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4" creationId="{35068954-57FE-4ACA-A4FE-97FCB702B0B8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5" creationId="{22A67D30-14F6-4822-8EFF-855E6583368A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6" creationId="{8BD715C5-6B7C-4959-8AFB-B47996D286C8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7" creationId="{CD23E02F-9BAE-4585-A91C-D2AB1A748E5E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8" creationId="{5676D7E2-AFC0-4CBC-8A16-489F5A2F2414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9" creationId="{7DAF7EC0-238C-4CF8-A1E3-F7239CE07FBE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0" creationId="{FC81886F-8808-4207-A732-88955C8DE341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1" creationId="{D3B77C39-4D3B-4DB0-9D14-EC6D78C95DD3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2" creationId="{D6DE295B-477C-4D0F-92C0-B47349B984F8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3" creationId="{0D6FCC95-433B-4527-96A5-1F53F9971CE7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4" creationId="{DE6DC88B-9195-43DE-BFC5-053291609287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5" creationId="{CEFE964A-4769-47C2-922A-29D95AE9A6C2}"/>
          </ac:spMkLst>
        </pc:spChg>
        <pc:graphicFrameChg chg="add mod modGraphic">
          <ac:chgData name="이 경오" userId="03d471aaec579ec3" providerId="LiveId" clId="{A4B344B3-1430-47EF-A7EE-98FBEF75989C}" dt="2020-04-30T02:50:27.913" v="7882" actId="20577"/>
          <ac:graphicFrameMkLst>
            <pc:docMk/>
            <pc:sldMk cId="4010149743" sldId="283"/>
            <ac:graphicFrameMk id="56" creationId="{1E450A36-ACF3-41D3-8F96-4EC3839FB2AD}"/>
          </ac:graphicFrameMkLst>
        </pc:graphicFrameChg>
      </pc:sldChg>
      <pc:sldChg chg="modSp add mod ord">
        <pc:chgData name="이 경오" userId="03d471aaec579ec3" providerId="LiveId" clId="{A4B344B3-1430-47EF-A7EE-98FBEF75989C}" dt="2020-04-30T02:51:41.274" v="7902"/>
        <pc:sldMkLst>
          <pc:docMk/>
          <pc:sldMk cId="1977157617" sldId="284"/>
        </pc:sldMkLst>
        <pc:spChg chg="mod">
          <ac:chgData name="이 경오" userId="03d471aaec579ec3" providerId="LiveId" clId="{A4B344B3-1430-47EF-A7EE-98FBEF75989C}" dt="2020-04-30T02:51:41.274" v="7902"/>
          <ac:spMkLst>
            <pc:docMk/>
            <pc:sldMk cId="1977157617" sldId="284"/>
            <ac:spMk id="6" creationId="{97ABE4A9-0E2E-45E8-86C2-53BF8FA05A72}"/>
          </ac:spMkLst>
        </pc:spChg>
      </pc:sldChg>
      <pc:sldChg chg="addSp delSp modSp add mod ord">
        <pc:chgData name="이 경오" userId="03d471aaec579ec3" providerId="LiveId" clId="{A4B344B3-1430-47EF-A7EE-98FBEF75989C}" dt="2020-04-30T03:04:28.113" v="8561"/>
        <pc:sldMkLst>
          <pc:docMk/>
          <pc:sldMk cId="11132080" sldId="285"/>
        </pc:sldMkLst>
        <pc:spChg chg="del">
          <ac:chgData name="이 경오" userId="03d471aaec579ec3" providerId="LiveId" clId="{A4B344B3-1430-47EF-A7EE-98FBEF75989C}" dt="2020-04-30T02:52:15.498" v="7908" actId="478"/>
          <ac:spMkLst>
            <pc:docMk/>
            <pc:sldMk cId="11132080" sldId="285"/>
            <ac:spMk id="2" creationId="{00000000-0000-0000-0000-000000000000}"/>
          </ac:spMkLst>
        </pc:spChg>
        <pc:spChg chg="add mod">
          <ac:chgData name="이 경오" userId="03d471aaec579ec3" providerId="LiveId" clId="{A4B344B3-1430-47EF-A7EE-98FBEF75989C}" dt="2020-04-30T02:53:56.678" v="7910" actId="20577"/>
          <ac:spMkLst>
            <pc:docMk/>
            <pc:sldMk cId="11132080" sldId="285"/>
            <ac:spMk id="8" creationId="{ED2B39C9-560C-447E-87D6-2BA318F84884}"/>
          </ac:spMkLst>
        </pc:spChg>
        <pc:spChg chg="add mod">
          <ac:chgData name="이 경오" userId="03d471aaec579ec3" providerId="LiveId" clId="{A4B344B3-1430-47EF-A7EE-98FBEF75989C}" dt="2020-04-30T02:54:18.946" v="7939" actId="20577"/>
          <ac:spMkLst>
            <pc:docMk/>
            <pc:sldMk cId="11132080" sldId="285"/>
            <ac:spMk id="9" creationId="{6ADAE079-902C-4088-BD44-EF826E6D8309}"/>
          </ac:spMkLst>
        </pc:spChg>
        <pc:spChg chg="add mod">
          <ac:chgData name="이 경오" userId="03d471aaec579ec3" providerId="LiveId" clId="{A4B344B3-1430-47EF-A7EE-98FBEF75989C}" dt="2020-04-30T02:59:34.283" v="8030" actId="20577"/>
          <ac:spMkLst>
            <pc:docMk/>
            <pc:sldMk cId="11132080" sldId="285"/>
            <ac:spMk id="10" creationId="{76ED4519-CC29-41DB-A7DC-ACCB177711A4}"/>
          </ac:spMkLst>
        </pc:spChg>
        <pc:spChg chg="add mod">
          <ac:chgData name="이 경오" userId="03d471aaec579ec3" providerId="LiveId" clId="{A4B344B3-1430-47EF-A7EE-98FBEF75989C}" dt="2020-04-30T02:59:56.962" v="8112"/>
          <ac:spMkLst>
            <pc:docMk/>
            <pc:sldMk cId="11132080" sldId="285"/>
            <ac:spMk id="11" creationId="{9C0DE886-A1AD-4175-8653-F26EB818E55E}"/>
          </ac:spMkLst>
        </pc:spChg>
        <pc:spChg chg="add mod">
          <ac:chgData name="이 경오" userId="03d471aaec579ec3" providerId="LiveId" clId="{A4B344B3-1430-47EF-A7EE-98FBEF75989C}" dt="2020-04-30T03:00:47.754" v="8192" actId="20577"/>
          <ac:spMkLst>
            <pc:docMk/>
            <pc:sldMk cId="11132080" sldId="285"/>
            <ac:spMk id="12" creationId="{ECC4A39C-CA53-4624-982C-41ACFA8CB008}"/>
          </ac:spMkLst>
        </pc:spChg>
        <pc:spChg chg="add mod">
          <ac:chgData name="이 경오" userId="03d471aaec579ec3" providerId="LiveId" clId="{A4B344B3-1430-47EF-A7EE-98FBEF75989C}" dt="2020-04-30T03:04:28.113" v="8561"/>
          <ac:spMkLst>
            <pc:docMk/>
            <pc:sldMk cId="11132080" sldId="285"/>
            <ac:spMk id="13" creationId="{C5463C1C-38CE-4ACA-88D5-129E82A71A9D}"/>
          </ac:spMkLst>
        </pc:spChg>
        <pc:spChg chg="del">
          <ac:chgData name="이 경오" userId="03d471aaec579ec3" providerId="LiveId" clId="{A4B344B3-1430-47EF-A7EE-98FBEF75989C}" dt="2020-04-30T02:52:15.498" v="7908" actId="478"/>
          <ac:spMkLst>
            <pc:docMk/>
            <pc:sldMk cId="11132080" sldId="285"/>
            <ac:spMk id="15" creationId="{70B5DCD9-4CFA-4026-8B24-EE74358E7D2B}"/>
          </ac:spMkLst>
        </pc:spChg>
        <pc:spChg chg="del">
          <ac:chgData name="이 경오" userId="03d471aaec579ec3" providerId="LiveId" clId="{A4B344B3-1430-47EF-A7EE-98FBEF75989C}" dt="2020-04-30T02:52:15.498" v="7908" actId="478"/>
          <ac:spMkLst>
            <pc:docMk/>
            <pc:sldMk cId="11132080" sldId="285"/>
            <ac:spMk id="17" creationId="{0B850DCA-B8B4-4003-9D83-54E3483BAE10}"/>
          </ac:spMkLst>
        </pc:spChg>
        <pc:graphicFrameChg chg="del">
          <ac:chgData name="이 경오" userId="03d471aaec579ec3" providerId="LiveId" clId="{A4B344B3-1430-47EF-A7EE-98FBEF75989C}" dt="2020-04-30T02:52:15.498" v="7908" actId="478"/>
          <ac:graphicFrameMkLst>
            <pc:docMk/>
            <pc:sldMk cId="11132080" sldId="285"/>
            <ac:graphicFrameMk id="56" creationId="{1E450A36-ACF3-41D3-8F96-4EC3839FB2AD}"/>
          </ac:graphicFrameMkLst>
        </pc:graphicFrameChg>
      </pc:sldChg>
    </pc:docChg>
  </pc:docChgLst>
  <pc:docChgLst>
    <pc:chgData name="이 경오" userId="03d471aaec579ec3" providerId="LiveId" clId="{14D9E178-0302-40BF-9892-151075496A37}"/>
    <pc:docChg chg="undo custSel addSld delSld modSld sldOrd">
      <pc:chgData name="이 경오" userId="03d471aaec579ec3" providerId="LiveId" clId="{14D9E178-0302-40BF-9892-151075496A37}" dt="2020-05-02T16:42:10.084" v="7610" actId="478"/>
      <pc:docMkLst>
        <pc:docMk/>
      </pc:docMkLst>
      <pc:sldChg chg="modSp mod">
        <pc:chgData name="이 경오" userId="03d471aaec579ec3" providerId="LiveId" clId="{14D9E178-0302-40BF-9892-151075496A37}" dt="2020-05-02T08:39:41.714" v="16"/>
        <pc:sldMkLst>
          <pc:docMk/>
          <pc:sldMk cId="3639423075" sldId="260"/>
        </pc:sldMkLst>
        <pc:spChg chg="mod">
          <ac:chgData name="이 경오" userId="03d471aaec579ec3" providerId="LiveId" clId="{14D9E178-0302-40BF-9892-151075496A37}" dt="2020-05-02T08:39:41.714" v="16"/>
          <ac:spMkLst>
            <pc:docMk/>
            <pc:sldMk cId="3639423075" sldId="260"/>
            <ac:spMk id="7" creationId="{F0536D08-3177-4204-9E1A-503C2FAC8BF1}"/>
          </ac:spMkLst>
        </pc:spChg>
      </pc:sldChg>
      <pc:sldChg chg="addSp delSp modSp mod">
        <pc:chgData name="이 경오" userId="03d471aaec579ec3" providerId="LiveId" clId="{14D9E178-0302-40BF-9892-151075496A37}" dt="2020-05-02T15:11:46.438" v="3402" actId="1076"/>
        <pc:sldMkLst>
          <pc:docMk/>
          <pc:sldMk cId="3534683789" sldId="262"/>
        </pc:sldMkLst>
        <pc:spChg chg="mod">
          <ac:chgData name="이 경오" userId="03d471aaec579ec3" providerId="LiveId" clId="{14D9E178-0302-40BF-9892-151075496A37}" dt="2020-05-02T08:44:55.748" v="172" actId="1076"/>
          <ac:spMkLst>
            <pc:docMk/>
            <pc:sldMk cId="3534683789" sldId="262"/>
            <ac:spMk id="2" creationId="{00000000-0000-0000-0000-000000000000}"/>
          </ac:spMkLst>
        </pc:spChg>
        <pc:spChg chg="del">
          <ac:chgData name="이 경오" userId="03d471aaec579ec3" providerId="LiveId" clId="{14D9E178-0302-40BF-9892-151075496A37}" dt="2020-05-02T08:40:52.475" v="17" actId="478"/>
          <ac:spMkLst>
            <pc:docMk/>
            <pc:sldMk cId="3534683789" sldId="262"/>
            <ac:spMk id="3" creationId="{E7200C85-F0CC-49C6-A7C6-56F73EA7660C}"/>
          </ac:spMkLst>
        </pc:spChg>
        <pc:spChg chg="add del mod">
          <ac:chgData name="이 경오" userId="03d471aaec579ec3" providerId="LiveId" clId="{14D9E178-0302-40BF-9892-151075496A37}" dt="2020-05-02T08:41:12.892" v="33" actId="478"/>
          <ac:spMkLst>
            <pc:docMk/>
            <pc:sldMk cId="3534683789" sldId="262"/>
            <ac:spMk id="6" creationId="{89C0DD50-DBD7-4B98-9D11-4B8E3A66F211}"/>
          </ac:spMkLst>
        </pc:spChg>
        <pc:spChg chg="mod">
          <ac:chgData name="이 경오" userId="03d471aaec579ec3" providerId="LiveId" clId="{14D9E178-0302-40BF-9892-151075496A37}" dt="2020-05-02T08:46:47.957" v="187" actId="6549"/>
          <ac:spMkLst>
            <pc:docMk/>
            <pc:sldMk cId="3534683789" sldId="262"/>
            <ac:spMk id="7" creationId="{D8AE385E-7734-4D7C-B811-682FCB17BCF5}"/>
          </ac:spMkLst>
        </pc:spChg>
        <pc:spChg chg="add del mod">
          <ac:chgData name="이 경오" userId="03d471aaec579ec3" providerId="LiveId" clId="{14D9E178-0302-40BF-9892-151075496A37}" dt="2020-05-02T08:42:37.666" v="52" actId="478"/>
          <ac:spMkLst>
            <pc:docMk/>
            <pc:sldMk cId="3534683789" sldId="262"/>
            <ac:spMk id="8" creationId="{69559055-B3A7-4AA9-B96A-4734C2A58359}"/>
          </ac:spMkLst>
        </pc:spChg>
        <pc:spChg chg="add mod">
          <ac:chgData name="이 경오" userId="03d471aaec579ec3" providerId="LiveId" clId="{14D9E178-0302-40BF-9892-151075496A37}" dt="2020-05-02T15:11:46.438" v="3402" actId="1076"/>
          <ac:spMkLst>
            <pc:docMk/>
            <pc:sldMk cId="3534683789" sldId="262"/>
            <ac:spMk id="9" creationId="{D098C199-A36E-433D-BCF6-1D4D5D827105}"/>
          </ac:spMkLst>
        </pc:spChg>
        <pc:spChg chg="mod">
          <ac:chgData name="이 경오" userId="03d471aaec579ec3" providerId="LiveId" clId="{14D9E178-0302-40BF-9892-151075496A37}" dt="2020-05-02T08:47:02.051" v="189" actId="1076"/>
          <ac:spMkLst>
            <pc:docMk/>
            <pc:sldMk cId="3534683789" sldId="262"/>
            <ac:spMk id="10" creationId="{C39D783B-0100-4CE1-8919-44ECDA0C17C5}"/>
          </ac:spMkLst>
        </pc:spChg>
        <pc:spChg chg="mod">
          <ac:chgData name="이 경오" userId="03d471aaec579ec3" providerId="LiveId" clId="{14D9E178-0302-40BF-9892-151075496A37}" dt="2020-05-02T08:47:02.051" v="189" actId="1076"/>
          <ac:spMkLst>
            <pc:docMk/>
            <pc:sldMk cId="3534683789" sldId="262"/>
            <ac:spMk id="12" creationId="{7B53EFC9-E164-4978-99DA-FEBEC85E30DE}"/>
          </ac:spMkLst>
        </pc:spChg>
        <pc:spChg chg="add mod">
          <ac:chgData name="이 경오" userId="03d471aaec579ec3" providerId="LiveId" clId="{14D9E178-0302-40BF-9892-151075496A37}" dt="2020-05-02T08:47:02.051" v="189" actId="1076"/>
          <ac:spMkLst>
            <pc:docMk/>
            <pc:sldMk cId="3534683789" sldId="262"/>
            <ac:spMk id="13" creationId="{2FC7F67F-D5F3-433C-8951-564F3AA3D9B4}"/>
          </ac:spMkLst>
        </pc:spChg>
        <pc:spChg chg="del">
          <ac:chgData name="이 경오" userId="03d471aaec579ec3" providerId="LiveId" clId="{14D9E178-0302-40BF-9892-151075496A37}" dt="2020-05-02T08:41:00.024" v="27" actId="478"/>
          <ac:spMkLst>
            <pc:docMk/>
            <pc:sldMk cId="3534683789" sldId="262"/>
            <ac:spMk id="15" creationId="{33567D56-BD3C-4F22-A59B-3CC6D5C639F3}"/>
          </ac:spMkLst>
        </pc:spChg>
        <pc:spChg chg="add mod">
          <ac:chgData name="이 경오" userId="03d471aaec579ec3" providerId="LiveId" clId="{14D9E178-0302-40BF-9892-151075496A37}" dt="2020-05-02T08:47:02.051" v="189" actId="1076"/>
          <ac:spMkLst>
            <pc:docMk/>
            <pc:sldMk cId="3534683789" sldId="262"/>
            <ac:spMk id="16" creationId="{8A8D8117-5FC9-41F0-B462-1FBEE8A0900D}"/>
          </ac:spMkLst>
        </pc:spChg>
        <pc:picChg chg="del">
          <ac:chgData name="이 경오" userId="03d471aaec579ec3" providerId="LiveId" clId="{14D9E178-0302-40BF-9892-151075496A37}" dt="2020-05-02T08:40:52.475" v="17" actId="478"/>
          <ac:picMkLst>
            <pc:docMk/>
            <pc:sldMk cId="3534683789" sldId="262"/>
            <ac:picMk id="11" creationId="{2A5759ED-790E-4F09-BF6F-DAADFB80373A}"/>
          </ac:picMkLst>
        </pc:picChg>
        <pc:picChg chg="del">
          <ac:chgData name="이 경오" userId="03d471aaec579ec3" providerId="LiveId" clId="{14D9E178-0302-40BF-9892-151075496A37}" dt="2020-05-02T08:41:00.024" v="27" actId="478"/>
          <ac:picMkLst>
            <pc:docMk/>
            <pc:sldMk cId="3534683789" sldId="262"/>
            <ac:picMk id="1026" creationId="{FF1CAC38-F41F-4B33-82F9-699EA806E381}"/>
          </ac:picMkLst>
        </pc:picChg>
      </pc:sldChg>
      <pc:sldChg chg="addSp delSp modSp mod">
        <pc:chgData name="이 경오" userId="03d471aaec579ec3" providerId="LiveId" clId="{14D9E178-0302-40BF-9892-151075496A37}" dt="2020-05-02T16:34:08.747" v="6731" actId="20577"/>
        <pc:sldMkLst>
          <pc:docMk/>
          <pc:sldMk cId="11132080" sldId="285"/>
        </pc:sldMkLst>
        <pc:spChg chg="del">
          <ac:chgData name="이 경오" userId="03d471aaec579ec3" providerId="LiveId" clId="{14D9E178-0302-40BF-9892-151075496A37}" dt="2020-05-02T16:31:21.286" v="6533" actId="478"/>
          <ac:spMkLst>
            <pc:docMk/>
            <pc:sldMk cId="11132080" sldId="285"/>
            <ac:spMk id="2" creationId="{32F30259-E3B5-4BFE-BBE5-9DDA4EED9FBD}"/>
          </ac:spMkLst>
        </pc:spChg>
        <pc:spChg chg="add mod">
          <ac:chgData name="이 경오" userId="03d471aaec579ec3" providerId="LiveId" clId="{14D9E178-0302-40BF-9892-151075496A37}" dt="2020-05-02T16:32:00.081" v="6562" actId="20577"/>
          <ac:spMkLst>
            <pc:docMk/>
            <pc:sldMk cId="11132080" sldId="285"/>
            <ac:spMk id="11" creationId="{6305EA82-9CE8-4D6B-B805-568D05E43F6C}"/>
          </ac:spMkLst>
        </pc:spChg>
        <pc:spChg chg="add mod">
          <ac:chgData name="이 경오" userId="03d471aaec579ec3" providerId="LiveId" clId="{14D9E178-0302-40BF-9892-151075496A37}" dt="2020-05-02T16:31:57.698" v="6561" actId="20577"/>
          <ac:spMkLst>
            <pc:docMk/>
            <pc:sldMk cId="11132080" sldId="285"/>
            <ac:spMk id="12" creationId="{6A1F59F6-200C-4516-8E80-8C4292419078}"/>
          </ac:spMkLst>
        </pc:spChg>
        <pc:spChg chg="add mod">
          <ac:chgData name="이 경오" userId="03d471aaec579ec3" providerId="LiveId" clId="{14D9E178-0302-40BF-9892-151075496A37}" dt="2020-05-02T16:32:17.761" v="6566" actId="20577"/>
          <ac:spMkLst>
            <pc:docMk/>
            <pc:sldMk cId="11132080" sldId="285"/>
            <ac:spMk id="13" creationId="{B1B645F2-7442-4875-BF8B-65505EF8AEA6}"/>
          </ac:spMkLst>
        </pc:spChg>
        <pc:spChg chg="del">
          <ac:chgData name="이 경오" userId="03d471aaec579ec3" providerId="LiveId" clId="{14D9E178-0302-40BF-9892-151075496A37}" dt="2020-05-02T16:31:21.286" v="6533" actId="478"/>
          <ac:spMkLst>
            <pc:docMk/>
            <pc:sldMk cId="11132080" sldId="285"/>
            <ac:spMk id="14" creationId="{5925FB3C-474D-47EB-A6A8-18D59597839B}"/>
          </ac:spMkLst>
        </pc:spChg>
        <pc:spChg chg="del">
          <ac:chgData name="이 경오" userId="03d471aaec579ec3" providerId="LiveId" clId="{14D9E178-0302-40BF-9892-151075496A37}" dt="2020-05-02T16:31:21.286" v="6533" actId="478"/>
          <ac:spMkLst>
            <pc:docMk/>
            <pc:sldMk cId="11132080" sldId="285"/>
            <ac:spMk id="15" creationId="{A8A010BA-DB26-4E48-AC1E-E639BC2266CB}"/>
          </ac:spMkLst>
        </pc:spChg>
        <pc:spChg chg="del">
          <ac:chgData name="이 경오" userId="03d471aaec579ec3" providerId="LiveId" clId="{14D9E178-0302-40BF-9892-151075496A37}" dt="2020-05-02T16:31:21.286" v="6533" actId="478"/>
          <ac:spMkLst>
            <pc:docMk/>
            <pc:sldMk cId="11132080" sldId="285"/>
            <ac:spMk id="16" creationId="{AAE5A607-DFFA-47BA-8230-C662B2BA9921}"/>
          </ac:spMkLst>
        </pc:spChg>
        <pc:spChg chg="del">
          <ac:chgData name="이 경오" userId="03d471aaec579ec3" providerId="LiveId" clId="{14D9E178-0302-40BF-9892-151075496A37}" dt="2020-05-02T16:31:21.286" v="6533" actId="478"/>
          <ac:spMkLst>
            <pc:docMk/>
            <pc:sldMk cId="11132080" sldId="285"/>
            <ac:spMk id="17" creationId="{949D9DA6-47C0-46CD-9FC8-7AA2C1DC4758}"/>
          </ac:spMkLst>
        </pc:spChg>
        <pc:spChg chg="del">
          <ac:chgData name="이 경오" userId="03d471aaec579ec3" providerId="LiveId" clId="{14D9E178-0302-40BF-9892-151075496A37}" dt="2020-05-02T16:31:21.286" v="6533" actId="478"/>
          <ac:spMkLst>
            <pc:docMk/>
            <pc:sldMk cId="11132080" sldId="285"/>
            <ac:spMk id="18" creationId="{64D5636B-E3F2-4D73-9275-E747C78FC9E1}"/>
          </ac:spMkLst>
        </pc:spChg>
        <pc:spChg chg="add mod">
          <ac:chgData name="이 경오" userId="03d471aaec579ec3" providerId="LiveId" clId="{14D9E178-0302-40BF-9892-151075496A37}" dt="2020-05-02T16:32:35.728" v="6596" actId="20577"/>
          <ac:spMkLst>
            <pc:docMk/>
            <pc:sldMk cId="11132080" sldId="285"/>
            <ac:spMk id="19" creationId="{BCB09372-5200-4252-AC1A-E587EDDE19B6}"/>
          </ac:spMkLst>
        </pc:spChg>
        <pc:spChg chg="add mod">
          <ac:chgData name="이 경오" userId="03d471aaec579ec3" providerId="LiveId" clId="{14D9E178-0302-40BF-9892-151075496A37}" dt="2020-05-02T16:34:08.747" v="6731" actId="20577"/>
          <ac:spMkLst>
            <pc:docMk/>
            <pc:sldMk cId="11132080" sldId="285"/>
            <ac:spMk id="20" creationId="{EC71B353-9A94-4666-BF4D-6DD13D247DD5}"/>
          </ac:spMkLst>
        </pc:spChg>
        <pc:spChg chg="add mod">
          <ac:chgData name="이 경오" userId="03d471aaec579ec3" providerId="LiveId" clId="{14D9E178-0302-40BF-9892-151075496A37}" dt="2020-05-02T16:34:03.204" v="6730" actId="20577"/>
          <ac:spMkLst>
            <pc:docMk/>
            <pc:sldMk cId="11132080" sldId="285"/>
            <ac:spMk id="21" creationId="{2C8F4E6A-7895-4435-BFB9-A4850A8986B0}"/>
          </ac:spMkLst>
        </pc:spChg>
        <pc:picChg chg="del">
          <ac:chgData name="이 경오" userId="03d471aaec579ec3" providerId="LiveId" clId="{14D9E178-0302-40BF-9892-151075496A37}" dt="2020-05-02T16:31:21.286" v="6533" actId="478"/>
          <ac:picMkLst>
            <pc:docMk/>
            <pc:sldMk cId="11132080" sldId="285"/>
            <ac:picMk id="24578" creationId="{3BFEA377-6168-4D36-8B37-55050EE2EF72}"/>
          </ac:picMkLst>
        </pc:picChg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614749273" sldId="305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3683672835" sldId="306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4058514119" sldId="327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3780209505" sldId="328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666769570" sldId="329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3980104915" sldId="330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1331070589" sldId="331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2827164445" sldId="332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4020970847" sldId="333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2125607780" sldId="334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3589549085" sldId="335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3074469478" sldId="336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1532033505" sldId="337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902497394" sldId="338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2566570962" sldId="339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1983154196" sldId="340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3039676129" sldId="341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4220032521" sldId="342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700850317" sldId="343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3738773413" sldId="344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2842524829" sldId="345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1189493981" sldId="346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3383534239" sldId="347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1900563014" sldId="348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322549066" sldId="349"/>
        </pc:sldMkLst>
      </pc:sldChg>
      <pc:sldChg chg="del">
        <pc:chgData name="이 경오" userId="03d471aaec579ec3" providerId="LiveId" clId="{14D9E178-0302-40BF-9892-151075496A37}" dt="2020-05-02T16:31:00.156" v="6531" actId="47"/>
        <pc:sldMkLst>
          <pc:docMk/>
          <pc:sldMk cId="3501522063" sldId="350"/>
        </pc:sldMkLst>
      </pc:sldChg>
      <pc:sldChg chg="del">
        <pc:chgData name="이 경오" userId="03d471aaec579ec3" providerId="LiveId" clId="{14D9E178-0302-40BF-9892-151075496A37}" dt="2020-05-02T16:31:04.077" v="6532" actId="47"/>
        <pc:sldMkLst>
          <pc:docMk/>
          <pc:sldMk cId="2232071534" sldId="351"/>
        </pc:sldMkLst>
      </pc:sldChg>
      <pc:sldChg chg="addSp delSp modSp add mod">
        <pc:chgData name="이 경오" userId="03d471aaec579ec3" providerId="LiveId" clId="{14D9E178-0302-40BF-9892-151075496A37}" dt="2020-05-02T15:17:08.730" v="3703"/>
        <pc:sldMkLst>
          <pc:docMk/>
          <pc:sldMk cId="2727140356" sldId="352"/>
        </pc:sldMkLst>
        <pc:spChg chg="add del mod">
          <ac:chgData name="이 경오" userId="03d471aaec579ec3" providerId="LiveId" clId="{14D9E178-0302-40BF-9892-151075496A37}" dt="2020-05-02T15:16:02.030" v="3546"/>
          <ac:spMkLst>
            <pc:docMk/>
            <pc:sldMk cId="2727140356" sldId="352"/>
            <ac:spMk id="2" creationId="{00000000-0000-0000-0000-000000000000}"/>
          </ac:spMkLst>
        </pc:spChg>
        <pc:spChg chg="add del mod">
          <ac:chgData name="이 경오" userId="03d471aaec579ec3" providerId="LiveId" clId="{14D9E178-0302-40BF-9892-151075496A37}" dt="2020-05-02T08:53:45.919" v="465" actId="478"/>
          <ac:spMkLst>
            <pc:docMk/>
            <pc:sldMk cId="2727140356" sldId="352"/>
            <ac:spMk id="3" creationId="{EFAC95E1-BB8B-4B8D-B017-293C3BE7D49D}"/>
          </ac:spMkLst>
        </pc:spChg>
        <pc:spChg chg="add del mod">
          <ac:chgData name="이 경오" userId="03d471aaec579ec3" providerId="LiveId" clId="{14D9E178-0302-40BF-9892-151075496A37}" dt="2020-05-02T15:16:06.412" v="3547" actId="478"/>
          <ac:spMkLst>
            <pc:docMk/>
            <pc:sldMk cId="2727140356" sldId="352"/>
            <ac:spMk id="7" creationId="{D8AE385E-7734-4D7C-B811-682FCB17BCF5}"/>
          </ac:spMkLst>
        </pc:spChg>
        <pc:spChg chg="del">
          <ac:chgData name="이 경오" userId="03d471aaec579ec3" providerId="LiveId" clId="{14D9E178-0302-40BF-9892-151075496A37}" dt="2020-05-02T08:48:01.583" v="194" actId="478"/>
          <ac:spMkLst>
            <pc:docMk/>
            <pc:sldMk cId="2727140356" sldId="352"/>
            <ac:spMk id="9" creationId="{D098C199-A36E-433D-BCF6-1D4D5D827105}"/>
          </ac:spMkLst>
        </pc:spChg>
        <pc:spChg chg="del">
          <ac:chgData name="이 경오" userId="03d471aaec579ec3" providerId="LiveId" clId="{14D9E178-0302-40BF-9892-151075496A37}" dt="2020-05-02T08:48:07.981" v="196" actId="478"/>
          <ac:spMkLst>
            <pc:docMk/>
            <pc:sldMk cId="2727140356" sldId="352"/>
            <ac:spMk id="10" creationId="{C39D783B-0100-4CE1-8919-44ECDA0C17C5}"/>
          </ac:spMkLst>
        </pc:spChg>
        <pc:spChg chg="del">
          <ac:chgData name="이 경오" userId="03d471aaec579ec3" providerId="LiveId" clId="{14D9E178-0302-40BF-9892-151075496A37}" dt="2020-05-02T08:47:53.835" v="193" actId="478"/>
          <ac:spMkLst>
            <pc:docMk/>
            <pc:sldMk cId="2727140356" sldId="352"/>
            <ac:spMk id="12" creationId="{7B53EFC9-E164-4978-99DA-FEBEC85E30DE}"/>
          </ac:spMkLst>
        </pc:spChg>
        <pc:spChg chg="del">
          <ac:chgData name="이 경오" userId="03d471aaec579ec3" providerId="LiveId" clId="{14D9E178-0302-40BF-9892-151075496A37}" dt="2020-05-02T08:48:05.401" v="195" actId="478"/>
          <ac:spMkLst>
            <pc:docMk/>
            <pc:sldMk cId="2727140356" sldId="352"/>
            <ac:spMk id="13" creationId="{2FC7F67F-D5F3-433C-8951-564F3AA3D9B4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14" creationId="{D58F4237-9D9F-49C7-8E59-672FC9E3A685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15" creationId="{D2258372-3ACB-411D-AA58-486130F01B7B}"/>
          </ac:spMkLst>
        </pc:spChg>
        <pc:spChg chg="del">
          <ac:chgData name="이 경오" userId="03d471aaec579ec3" providerId="LiveId" clId="{14D9E178-0302-40BF-9892-151075496A37}" dt="2020-05-02T08:47:50.756" v="192" actId="478"/>
          <ac:spMkLst>
            <pc:docMk/>
            <pc:sldMk cId="2727140356" sldId="352"/>
            <ac:spMk id="16" creationId="{8A8D8117-5FC9-41F0-B462-1FBEE8A0900D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17" creationId="{4ADB5EB1-A7E5-4621-8430-0B91A0283349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18" creationId="{4522B72A-0CA7-46D8-A7AE-82AA6FC76B79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19" creationId="{B8D56BDB-CC1F-4711-84C8-4F3FB6F0C72A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20" creationId="{709C883C-7F3C-4D15-B6E2-EB7701144214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21" creationId="{A2A8D716-580E-4282-823F-6F96D02F8EA5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40" creationId="{689183FA-450C-4C0A-B466-515272DECF8F}"/>
          </ac:spMkLst>
        </pc:spChg>
        <pc:spChg chg="add del mod">
          <ac:chgData name="이 경오" userId="03d471aaec579ec3" providerId="LiveId" clId="{14D9E178-0302-40BF-9892-151075496A37}" dt="2020-05-02T08:54:04.244" v="502" actId="478"/>
          <ac:spMkLst>
            <pc:docMk/>
            <pc:sldMk cId="2727140356" sldId="352"/>
            <ac:spMk id="44" creationId="{B6496BBB-16C4-466B-BEB7-9BB737B4D22C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45" creationId="{3FC1D9B4-0B60-46BE-862F-6DBCC88902D5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46" creationId="{37935312-5F23-45A8-AD31-B393ED922CF6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47" creationId="{9F72C0F2-B59D-4693-BEF9-5CB05613F61B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48" creationId="{DB468C66-43E5-4794-A382-0954FCD527A9}"/>
          </ac:spMkLst>
        </pc:spChg>
        <pc:spChg chg="add del mod">
          <ac:chgData name="이 경오" userId="03d471aaec579ec3" providerId="LiveId" clId="{14D9E178-0302-40BF-9892-151075496A37}" dt="2020-05-02T08:52:54.697" v="455" actId="478"/>
          <ac:spMkLst>
            <pc:docMk/>
            <pc:sldMk cId="2727140356" sldId="352"/>
            <ac:spMk id="49" creationId="{D67164E6-F5A2-4AB6-8791-2CD126D74C46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50" creationId="{A15BDF6B-E0DC-46D7-943F-BBD71ED6BB48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51" creationId="{1B98DBFC-7D45-49B1-BDA5-A7D85C118553}"/>
          </ac:spMkLst>
        </pc:spChg>
        <pc:spChg chg="add del mod">
          <ac:chgData name="이 경오" userId="03d471aaec579ec3" providerId="LiveId" clId="{14D9E178-0302-40BF-9892-151075496A37}" dt="2020-05-02T08:52:54.697" v="455" actId="478"/>
          <ac:spMkLst>
            <pc:docMk/>
            <pc:sldMk cId="2727140356" sldId="352"/>
            <ac:spMk id="58" creationId="{AB12697E-2FAD-4CBB-BF95-B086713A167C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67" creationId="{7E2A0619-8D5F-499F-90E9-9C6F6C521C87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68" creationId="{52490970-605B-4F1C-BC3D-A48996D29A1C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69" creationId="{9617A58F-7FE4-44C3-AC59-09037375C579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70" creationId="{FD097ED8-6313-439C-9250-416466FDD4C8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71" creationId="{0C0BB74E-A648-4279-A129-5E2388EEEABF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72" creationId="{61EA289D-A973-41AE-A3F9-B55F3C8093A7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73" creationId="{48E0B23B-7277-4B84-A4F9-A7E2EAC078C0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74" creationId="{C07700F3-DCD4-471C-B2D7-44B39A023C47}"/>
          </ac:spMkLst>
        </pc:spChg>
        <pc:spChg chg="add mod">
          <ac:chgData name="이 경오" userId="03d471aaec579ec3" providerId="LiveId" clId="{14D9E178-0302-40BF-9892-151075496A37}" dt="2020-05-02T15:16:14.641" v="3548" actId="1076"/>
          <ac:spMkLst>
            <pc:docMk/>
            <pc:sldMk cId="2727140356" sldId="352"/>
            <ac:spMk id="75" creationId="{E159D369-BD07-471B-A05F-4C65E9F889B5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76" creationId="{C5931001-CB7E-4807-82EB-0A4FD48E01CC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77" creationId="{494DB17C-B8D9-4373-BCB9-65BBD95004D4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78" creationId="{C7FCB820-D2D2-4DB1-898B-AA99B34E1843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79" creationId="{C0F2B7E2-B8BF-46D5-A754-12949964C9EE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80" creationId="{5E49260C-48D8-470E-8785-BAD4B7B4A592}"/>
          </ac:spMkLst>
        </pc:spChg>
        <pc:spChg chg="add mod">
          <ac:chgData name="이 경오" userId="03d471aaec579ec3" providerId="LiveId" clId="{14D9E178-0302-40BF-9892-151075496A37}" dt="2020-05-02T15:16:35.261" v="3549" actId="1076"/>
          <ac:spMkLst>
            <pc:docMk/>
            <pc:sldMk cId="2727140356" sldId="352"/>
            <ac:spMk id="81" creationId="{19C27995-5A97-4D90-AA7A-33EB48215E0C}"/>
          </ac:spMkLst>
        </pc:spChg>
        <pc:spChg chg="add mod">
          <ac:chgData name="이 경오" userId="03d471aaec579ec3" providerId="LiveId" clId="{14D9E178-0302-40BF-9892-151075496A37}" dt="2020-05-02T15:17:08.730" v="3703"/>
          <ac:spMkLst>
            <pc:docMk/>
            <pc:sldMk cId="2727140356" sldId="352"/>
            <ac:spMk id="82" creationId="{C84AF244-F696-4294-A98E-6A3F4B84E702}"/>
          </ac:spMkLst>
        </pc:spChg>
        <pc:cxnChg chg="add mod">
          <ac:chgData name="이 경오" userId="03d471aaec579ec3" providerId="LiveId" clId="{14D9E178-0302-40BF-9892-151075496A37}" dt="2020-05-02T15:16:14.641" v="3548" actId="1076"/>
          <ac:cxnSpMkLst>
            <pc:docMk/>
            <pc:sldMk cId="2727140356" sldId="352"/>
            <ac:cxnSpMk id="8" creationId="{5E1A85F7-515A-47BC-B18F-11BA775FD299}"/>
          </ac:cxnSpMkLst>
        </pc:cxnChg>
        <pc:cxnChg chg="add mod">
          <ac:chgData name="이 경오" userId="03d471aaec579ec3" providerId="LiveId" clId="{14D9E178-0302-40BF-9892-151075496A37}" dt="2020-05-02T15:16:14.641" v="3548" actId="1076"/>
          <ac:cxnSpMkLst>
            <pc:docMk/>
            <pc:sldMk cId="2727140356" sldId="352"/>
            <ac:cxnSpMk id="22" creationId="{AB7B6FE0-7FB7-421B-91B3-E23EDACD126C}"/>
          </ac:cxnSpMkLst>
        </pc:cxnChg>
        <pc:cxnChg chg="add mod">
          <ac:chgData name="이 경오" userId="03d471aaec579ec3" providerId="LiveId" clId="{14D9E178-0302-40BF-9892-151075496A37}" dt="2020-05-02T15:16:14.641" v="3548" actId="1076"/>
          <ac:cxnSpMkLst>
            <pc:docMk/>
            <pc:sldMk cId="2727140356" sldId="352"/>
            <ac:cxnSpMk id="24" creationId="{77D97B79-16C6-414B-8205-57EE677D6FD1}"/>
          </ac:cxnSpMkLst>
        </pc:cxnChg>
        <pc:cxnChg chg="add del mod">
          <ac:chgData name="이 경오" userId="03d471aaec579ec3" providerId="LiveId" clId="{14D9E178-0302-40BF-9892-151075496A37}" dt="2020-05-02T08:50:49.427" v="362" actId="478"/>
          <ac:cxnSpMkLst>
            <pc:docMk/>
            <pc:sldMk cId="2727140356" sldId="352"/>
            <ac:cxnSpMk id="27" creationId="{850CD293-1634-4858-83E2-CF7181511E20}"/>
          </ac:cxnSpMkLst>
        </pc:cxnChg>
        <pc:cxnChg chg="add del mod">
          <ac:chgData name="이 경오" userId="03d471aaec579ec3" providerId="LiveId" clId="{14D9E178-0302-40BF-9892-151075496A37}" dt="2020-05-02T08:51:14.452" v="364" actId="478"/>
          <ac:cxnSpMkLst>
            <pc:docMk/>
            <pc:sldMk cId="2727140356" sldId="352"/>
            <ac:cxnSpMk id="30" creationId="{C380A51A-680E-4678-A224-A598E96281E8}"/>
          </ac:cxnSpMkLst>
        </pc:cxnChg>
        <pc:cxnChg chg="add mod">
          <ac:chgData name="이 경오" userId="03d471aaec579ec3" providerId="LiveId" clId="{14D9E178-0302-40BF-9892-151075496A37}" dt="2020-05-02T15:16:14.641" v="3548" actId="1076"/>
          <ac:cxnSpMkLst>
            <pc:docMk/>
            <pc:sldMk cId="2727140356" sldId="352"/>
            <ac:cxnSpMk id="31" creationId="{81ECF884-5F2D-4146-9843-2CA2B7A71ED2}"/>
          </ac:cxnSpMkLst>
        </pc:cxnChg>
        <pc:cxnChg chg="add mod">
          <ac:chgData name="이 경오" userId="03d471aaec579ec3" providerId="LiveId" clId="{14D9E178-0302-40BF-9892-151075496A37}" dt="2020-05-02T15:16:14.641" v="3548" actId="1076"/>
          <ac:cxnSpMkLst>
            <pc:docMk/>
            <pc:sldMk cId="2727140356" sldId="352"/>
            <ac:cxnSpMk id="34" creationId="{01D399EF-8B1E-46B8-A379-74993EE88F30}"/>
          </ac:cxnSpMkLst>
        </pc:cxnChg>
        <pc:cxnChg chg="add mod">
          <ac:chgData name="이 경오" userId="03d471aaec579ec3" providerId="LiveId" clId="{14D9E178-0302-40BF-9892-151075496A37}" dt="2020-05-02T15:16:14.641" v="3548" actId="1076"/>
          <ac:cxnSpMkLst>
            <pc:docMk/>
            <pc:sldMk cId="2727140356" sldId="352"/>
            <ac:cxnSpMk id="37" creationId="{F4E2748E-2502-4968-847A-64811A280EA2}"/>
          </ac:cxnSpMkLst>
        </pc:cxnChg>
        <pc:cxnChg chg="add mod">
          <ac:chgData name="이 경오" userId="03d471aaec579ec3" providerId="LiveId" clId="{14D9E178-0302-40BF-9892-151075496A37}" dt="2020-05-02T15:16:14.641" v="3548" actId="1076"/>
          <ac:cxnSpMkLst>
            <pc:docMk/>
            <pc:sldMk cId="2727140356" sldId="352"/>
            <ac:cxnSpMk id="41" creationId="{205F5A11-19CF-4E67-A014-0E0C90A4BC7A}"/>
          </ac:cxnSpMkLst>
        </pc:cxnChg>
        <pc:cxnChg chg="add mod">
          <ac:chgData name="이 경오" userId="03d471aaec579ec3" providerId="LiveId" clId="{14D9E178-0302-40BF-9892-151075496A37}" dt="2020-05-02T15:16:35.261" v="3549" actId="1076"/>
          <ac:cxnSpMkLst>
            <pc:docMk/>
            <pc:sldMk cId="2727140356" sldId="352"/>
            <ac:cxnSpMk id="52" creationId="{66910C8F-D82D-4D81-A217-BE48F638A29C}"/>
          </ac:cxnSpMkLst>
        </pc:cxnChg>
        <pc:cxnChg chg="add mod">
          <ac:chgData name="이 경오" userId="03d471aaec579ec3" providerId="LiveId" clId="{14D9E178-0302-40BF-9892-151075496A37}" dt="2020-05-02T15:16:35.261" v="3549" actId="1076"/>
          <ac:cxnSpMkLst>
            <pc:docMk/>
            <pc:sldMk cId="2727140356" sldId="352"/>
            <ac:cxnSpMk id="53" creationId="{7EEE6C07-6185-43B3-A5D9-E9C1978E82E2}"/>
          </ac:cxnSpMkLst>
        </pc:cxnChg>
        <pc:cxnChg chg="add mod">
          <ac:chgData name="이 경오" userId="03d471aaec579ec3" providerId="LiveId" clId="{14D9E178-0302-40BF-9892-151075496A37}" dt="2020-05-02T15:16:35.261" v="3549" actId="1076"/>
          <ac:cxnSpMkLst>
            <pc:docMk/>
            <pc:sldMk cId="2727140356" sldId="352"/>
            <ac:cxnSpMk id="54" creationId="{C39E58FB-F6E8-4F1E-82ED-11AA199119DB}"/>
          </ac:cxnSpMkLst>
        </pc:cxnChg>
        <pc:cxnChg chg="add mod">
          <ac:chgData name="이 경오" userId="03d471aaec579ec3" providerId="LiveId" clId="{14D9E178-0302-40BF-9892-151075496A37}" dt="2020-05-02T15:16:35.261" v="3549" actId="1076"/>
          <ac:cxnSpMkLst>
            <pc:docMk/>
            <pc:sldMk cId="2727140356" sldId="352"/>
            <ac:cxnSpMk id="55" creationId="{1274B652-6E8A-4000-B38D-3200C0F6905E}"/>
          </ac:cxnSpMkLst>
        </pc:cxnChg>
        <pc:cxnChg chg="add mod">
          <ac:chgData name="이 경오" userId="03d471aaec579ec3" providerId="LiveId" clId="{14D9E178-0302-40BF-9892-151075496A37}" dt="2020-05-02T15:16:35.261" v="3549" actId="1076"/>
          <ac:cxnSpMkLst>
            <pc:docMk/>
            <pc:sldMk cId="2727140356" sldId="352"/>
            <ac:cxnSpMk id="56" creationId="{437448B2-CEEA-482C-87E3-E0C388D0E16E}"/>
          </ac:cxnSpMkLst>
        </pc:cxnChg>
        <pc:cxnChg chg="add del mod">
          <ac:chgData name="이 경오" userId="03d471aaec579ec3" providerId="LiveId" clId="{14D9E178-0302-40BF-9892-151075496A37}" dt="2020-05-02T08:52:54.697" v="455" actId="478"/>
          <ac:cxnSpMkLst>
            <pc:docMk/>
            <pc:sldMk cId="2727140356" sldId="352"/>
            <ac:cxnSpMk id="57" creationId="{6B6E9A57-0069-4735-B291-F4143FA2D81A}"/>
          </ac:cxnSpMkLst>
        </pc:cxnChg>
        <pc:cxnChg chg="add del mod">
          <ac:chgData name="이 경오" userId="03d471aaec579ec3" providerId="LiveId" clId="{14D9E178-0302-40BF-9892-151075496A37}" dt="2020-05-02T08:52:54.697" v="455" actId="478"/>
          <ac:cxnSpMkLst>
            <pc:docMk/>
            <pc:sldMk cId="2727140356" sldId="352"/>
            <ac:cxnSpMk id="59" creationId="{B19120C2-7E88-4E20-A614-7165F8B099BD}"/>
          </ac:cxnSpMkLst>
        </pc:cxnChg>
        <pc:cxnChg chg="add del mod">
          <ac:chgData name="이 경오" userId="03d471aaec579ec3" providerId="LiveId" clId="{14D9E178-0302-40BF-9892-151075496A37}" dt="2020-05-02T08:53:07.837" v="459" actId="478"/>
          <ac:cxnSpMkLst>
            <pc:docMk/>
            <pc:sldMk cId="2727140356" sldId="352"/>
            <ac:cxnSpMk id="60" creationId="{267777E7-877F-4DD8-A1AD-A5C6539ABF39}"/>
          </ac:cxnSpMkLst>
        </pc:cxnChg>
        <pc:cxnChg chg="add mod">
          <ac:chgData name="이 경오" userId="03d471aaec579ec3" providerId="LiveId" clId="{14D9E178-0302-40BF-9892-151075496A37}" dt="2020-05-02T15:16:35.261" v="3549" actId="1076"/>
          <ac:cxnSpMkLst>
            <pc:docMk/>
            <pc:sldMk cId="2727140356" sldId="352"/>
            <ac:cxnSpMk id="63" creationId="{6EFAE858-4E66-4DA1-BD7C-D13C5ADFFD70}"/>
          </ac:cxnSpMkLst>
        </pc:cxnChg>
        <pc:cxnChg chg="add mod">
          <ac:chgData name="이 경오" userId="03d471aaec579ec3" providerId="LiveId" clId="{14D9E178-0302-40BF-9892-151075496A37}" dt="2020-05-02T08:53:18.108" v="462" actId="571"/>
          <ac:cxnSpMkLst>
            <pc:docMk/>
            <pc:sldMk cId="2727140356" sldId="352"/>
            <ac:cxnSpMk id="64" creationId="{DADCD4F6-C1AE-4806-AABC-1E1C23C29329}"/>
          </ac:cxnSpMkLst>
        </pc:cxnChg>
        <pc:cxnChg chg="add mod">
          <ac:chgData name="이 경오" userId="03d471aaec579ec3" providerId="LiveId" clId="{14D9E178-0302-40BF-9892-151075496A37}" dt="2020-05-02T08:53:18.108" v="462" actId="571"/>
          <ac:cxnSpMkLst>
            <pc:docMk/>
            <pc:sldMk cId="2727140356" sldId="352"/>
            <ac:cxnSpMk id="65" creationId="{E295FDB8-3AF0-4391-86C3-210A0B974704}"/>
          </ac:cxnSpMkLst>
        </pc:cxnChg>
        <pc:cxnChg chg="add mod">
          <ac:chgData name="이 경오" userId="03d471aaec579ec3" providerId="LiveId" clId="{14D9E178-0302-40BF-9892-151075496A37}" dt="2020-05-02T08:53:18.108" v="462" actId="571"/>
          <ac:cxnSpMkLst>
            <pc:docMk/>
            <pc:sldMk cId="2727140356" sldId="352"/>
            <ac:cxnSpMk id="66" creationId="{5C579204-A1DB-4749-93EB-9489D6A9F37B}"/>
          </ac:cxnSpMkLst>
        </pc:cxnChg>
      </pc:sldChg>
      <pc:sldChg chg="addSp delSp modSp add del mod">
        <pc:chgData name="이 경오" userId="03d471aaec579ec3" providerId="LiveId" clId="{14D9E178-0302-40BF-9892-151075496A37}" dt="2020-05-02T15:20:02.352" v="4287" actId="47"/>
        <pc:sldMkLst>
          <pc:docMk/>
          <pc:sldMk cId="782313729" sldId="353"/>
        </pc:sldMkLst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3" creationId="{1FCB4459-2509-405F-AC40-79DC5BAF65F4}"/>
          </ac:spMkLst>
        </pc:spChg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6" creationId="{BE60ADAC-BB5C-49E5-A60D-F474993B9C83}"/>
          </ac:spMkLst>
        </pc:spChg>
        <pc:spChg chg="mod">
          <ac:chgData name="이 경오" userId="03d471aaec579ec3" providerId="LiveId" clId="{14D9E178-0302-40BF-9892-151075496A37}" dt="2020-05-02T09:06:36.015" v="786" actId="6549"/>
          <ac:spMkLst>
            <pc:docMk/>
            <pc:sldMk cId="782313729" sldId="353"/>
            <ac:spMk id="7" creationId="{D8AE385E-7734-4D7C-B811-682FCB17BCF5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14" creationId="{D58F4237-9D9F-49C7-8E59-672FC9E3A685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15" creationId="{D2258372-3ACB-411D-AA58-486130F01B7B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17" creationId="{4ADB5EB1-A7E5-4621-8430-0B91A0283349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18" creationId="{4522B72A-0CA7-46D8-A7AE-82AA6FC76B79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19" creationId="{B8D56BDB-CC1F-4711-84C8-4F3FB6F0C72A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20" creationId="{709C883C-7F3C-4D15-B6E2-EB7701144214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21" creationId="{A2A8D716-580E-4282-823F-6F96D02F8EA5}"/>
          </ac:spMkLst>
        </pc:spChg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36" creationId="{C4CE74AA-70D9-46C8-BB4E-6AF94A0F7708}"/>
          </ac:spMkLst>
        </pc:spChg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38" creationId="{F2C37C5B-4580-4B66-8A28-3A686B7DE279}"/>
          </ac:spMkLst>
        </pc:spChg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39" creationId="{D6724BBB-F7C6-4FF9-93F9-36AF3157A330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40" creationId="{689183FA-450C-4C0A-B466-515272DECF8F}"/>
          </ac:spMkLst>
        </pc:spChg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42" creationId="{DF52E58F-A799-478E-962B-90ADDE407A16}"/>
          </ac:spMkLst>
        </pc:spChg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43" creationId="{CE15035A-0468-46F1-8720-7CDC27729329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45" creationId="{3FC1D9B4-0B60-46BE-862F-6DBCC88902D5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46" creationId="{37935312-5F23-45A8-AD31-B393ED922CF6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47" creationId="{9F72C0F2-B59D-4693-BEF9-5CB05613F61B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48" creationId="{DB468C66-43E5-4794-A382-0954FCD527A9}"/>
          </ac:spMkLst>
        </pc:spChg>
        <pc:spChg chg="add mod">
          <ac:chgData name="이 경오" userId="03d471aaec579ec3" providerId="LiveId" clId="{14D9E178-0302-40BF-9892-151075496A37}" dt="2020-05-02T08:59:07.862" v="610" actId="1076"/>
          <ac:spMkLst>
            <pc:docMk/>
            <pc:sldMk cId="782313729" sldId="353"/>
            <ac:spMk id="49" creationId="{DB2592F5-1887-4128-A11C-FBB241480622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50" creationId="{A15BDF6B-E0DC-46D7-943F-BBD71ED6BB48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51" creationId="{1B98DBFC-7D45-49B1-BDA5-A7D85C118553}"/>
          </ac:spMkLst>
        </pc:spChg>
        <pc:spChg chg="add mod">
          <ac:chgData name="이 경오" userId="03d471aaec579ec3" providerId="LiveId" clId="{14D9E178-0302-40BF-9892-151075496A37}" dt="2020-05-02T14:20:25.540" v="1140" actId="20577"/>
          <ac:spMkLst>
            <pc:docMk/>
            <pc:sldMk cId="782313729" sldId="353"/>
            <ac:spMk id="57" creationId="{985EB9EE-AC15-4356-8F10-4A4B760E46CB}"/>
          </ac:spMkLst>
        </pc:spChg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59" creationId="{E1BB3A93-2957-4491-85F7-D2CDAC651CF0}"/>
          </ac:spMkLst>
        </pc:spChg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61" creationId="{3CA6AAB2-1A67-4257-8A51-1B11A155BA28}"/>
          </ac:spMkLst>
        </pc:spChg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64" creationId="{87C9801B-6DF8-43D7-AF13-64C1C67C3B89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67" creationId="{7E2A0619-8D5F-499F-90E9-9C6F6C521C87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68" creationId="{52490970-605B-4F1C-BC3D-A48996D29A1C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69" creationId="{9617A58F-7FE4-44C3-AC59-09037375C579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70" creationId="{FD097ED8-6313-439C-9250-416466FDD4C8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71" creationId="{0C0BB74E-A648-4279-A129-5E2388EEEABF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72" creationId="{61EA289D-A973-41AE-A3F9-B55F3C8093A7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73" creationId="{48E0B23B-7277-4B84-A4F9-A7E2EAC078C0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74" creationId="{C07700F3-DCD4-471C-B2D7-44B39A023C47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75" creationId="{E159D369-BD07-471B-A05F-4C65E9F889B5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76" creationId="{C5931001-CB7E-4807-82EB-0A4FD48E01CC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77" creationId="{494DB17C-B8D9-4373-BCB9-65BBD95004D4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78" creationId="{C7FCB820-D2D2-4DB1-898B-AA99B34E1843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79" creationId="{C0F2B7E2-B8BF-46D5-A754-12949964C9EE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80" creationId="{5E49260C-48D8-470E-8785-BAD4B7B4A592}"/>
          </ac:spMkLst>
        </pc:spChg>
        <pc:spChg chg="del">
          <ac:chgData name="이 경오" userId="03d471aaec579ec3" providerId="LiveId" clId="{14D9E178-0302-40BF-9892-151075496A37}" dt="2020-05-02T08:59:00.232" v="608" actId="478"/>
          <ac:spMkLst>
            <pc:docMk/>
            <pc:sldMk cId="782313729" sldId="353"/>
            <ac:spMk id="81" creationId="{19C27995-5A97-4D90-AA7A-33EB48215E0C}"/>
          </ac:spMkLst>
        </pc:spChg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83" creationId="{9423EF2C-4191-4E30-806F-31820B901889}"/>
          </ac:spMkLst>
        </pc:spChg>
        <pc:spChg chg="add mod">
          <ac:chgData name="이 경오" userId="03d471aaec579ec3" providerId="LiveId" clId="{14D9E178-0302-40BF-9892-151075496A37}" dt="2020-05-02T09:06:48.502" v="787" actId="1076"/>
          <ac:spMkLst>
            <pc:docMk/>
            <pc:sldMk cId="782313729" sldId="353"/>
            <ac:spMk id="85" creationId="{E3593837-4D44-47B8-9415-4FA549A0C47D}"/>
          </ac:spMkLst>
        </pc:spChg>
        <pc:spChg chg="add mod">
          <ac:chgData name="이 경오" userId="03d471aaec579ec3" providerId="LiveId" clId="{14D9E178-0302-40BF-9892-151075496A37}" dt="2020-05-02T09:06:25.346" v="783" actId="571"/>
          <ac:spMkLst>
            <pc:docMk/>
            <pc:sldMk cId="782313729" sldId="353"/>
            <ac:spMk id="87" creationId="{508D229A-060A-41AF-9E3A-2DFEAFC3E29F}"/>
          </ac:spMkLst>
        </pc:spChg>
        <pc:spChg chg="add mod">
          <ac:chgData name="이 경오" userId="03d471aaec579ec3" providerId="LiveId" clId="{14D9E178-0302-40BF-9892-151075496A37}" dt="2020-05-02T09:06:25.346" v="783" actId="571"/>
          <ac:spMkLst>
            <pc:docMk/>
            <pc:sldMk cId="782313729" sldId="353"/>
            <ac:spMk id="88" creationId="{659BCA1A-5F36-4A9F-9CB6-64B0EA6CA209}"/>
          </ac:spMkLst>
        </pc:spChg>
        <pc:spChg chg="add mod">
          <ac:chgData name="이 경오" userId="03d471aaec579ec3" providerId="LiveId" clId="{14D9E178-0302-40BF-9892-151075496A37}" dt="2020-05-02T09:06:25.346" v="783" actId="571"/>
          <ac:spMkLst>
            <pc:docMk/>
            <pc:sldMk cId="782313729" sldId="353"/>
            <ac:spMk id="89" creationId="{01F745F7-026B-4A96-86BE-CD39EDA43C7C}"/>
          </ac:spMkLst>
        </pc:spChg>
        <pc:spChg chg="add mod">
          <ac:chgData name="이 경오" userId="03d471aaec579ec3" providerId="LiveId" clId="{14D9E178-0302-40BF-9892-151075496A37}" dt="2020-05-02T09:07:10.933" v="858" actId="14100"/>
          <ac:spMkLst>
            <pc:docMk/>
            <pc:sldMk cId="782313729" sldId="353"/>
            <ac:spMk id="90" creationId="{C210EE06-E49C-4B80-89F7-F73AA81F8B4B}"/>
          </ac:spMkLst>
        </pc:spChg>
        <pc:picChg chg="add mod">
          <ac:chgData name="이 경오" userId="03d471aaec579ec3" providerId="LiveId" clId="{14D9E178-0302-40BF-9892-151075496A37}" dt="2020-05-02T09:06:48.502" v="787" actId="1076"/>
          <ac:picMkLst>
            <pc:docMk/>
            <pc:sldMk cId="782313729" sldId="353"/>
            <ac:picMk id="58" creationId="{D4C6D5EF-690C-42DE-A906-0F93834D783B}"/>
          </ac:picMkLst>
        </pc:picChg>
        <pc:picChg chg="add mod">
          <ac:chgData name="이 경오" userId="03d471aaec579ec3" providerId="LiveId" clId="{14D9E178-0302-40BF-9892-151075496A37}" dt="2020-05-02T09:06:48.502" v="787" actId="1076"/>
          <ac:picMkLst>
            <pc:docMk/>
            <pc:sldMk cId="782313729" sldId="353"/>
            <ac:picMk id="60" creationId="{D35AD05F-02FA-457E-9F90-E34A90312ABE}"/>
          </ac:picMkLst>
        </pc:pic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8" creationId="{5E1A85F7-515A-47BC-B18F-11BA775FD299}"/>
          </ac:cxnSpMkLst>
        </pc:cxnChg>
        <pc:cxnChg chg="add mod">
          <ac:chgData name="이 경오" userId="03d471aaec579ec3" providerId="LiveId" clId="{14D9E178-0302-40BF-9892-151075496A37}" dt="2020-05-02T09:06:48.502" v="787" actId="1076"/>
          <ac:cxnSpMkLst>
            <pc:docMk/>
            <pc:sldMk cId="782313729" sldId="353"/>
            <ac:cxnSpMk id="10" creationId="{70566CED-90C9-432F-BB12-2465CE98AA7F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22" creationId="{AB7B6FE0-7FB7-421B-91B3-E23EDACD126C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24" creationId="{77D97B79-16C6-414B-8205-57EE677D6FD1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31" creationId="{81ECF884-5F2D-4146-9843-2CA2B7A71ED2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34" creationId="{01D399EF-8B1E-46B8-A379-74993EE88F30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37" creationId="{F4E2748E-2502-4968-847A-64811A280EA2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41" creationId="{205F5A11-19CF-4E67-A014-0E0C90A4BC7A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52" creationId="{66910C8F-D82D-4D81-A217-BE48F638A29C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53" creationId="{7EEE6C07-6185-43B3-A5D9-E9C1978E82E2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54" creationId="{C39E58FB-F6E8-4F1E-82ED-11AA199119DB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55" creationId="{1274B652-6E8A-4000-B38D-3200C0F6905E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56" creationId="{437448B2-CEEA-482C-87E3-E0C388D0E16E}"/>
          </ac:cxnSpMkLst>
        </pc:cxnChg>
        <pc:cxnChg chg="add mod">
          <ac:chgData name="이 경오" userId="03d471aaec579ec3" providerId="LiveId" clId="{14D9E178-0302-40BF-9892-151075496A37}" dt="2020-05-02T09:06:48.502" v="787" actId="1076"/>
          <ac:cxnSpMkLst>
            <pc:docMk/>
            <pc:sldMk cId="782313729" sldId="353"/>
            <ac:cxnSpMk id="62" creationId="{80DE0DBD-0E3A-4078-AE31-EA6FB2F5E698}"/>
          </ac:cxnSpMkLst>
        </pc:cxnChg>
        <pc:cxnChg chg="del mod">
          <ac:chgData name="이 경오" userId="03d471aaec579ec3" providerId="LiveId" clId="{14D9E178-0302-40BF-9892-151075496A37}" dt="2020-05-02T08:59:00.232" v="608" actId="478"/>
          <ac:cxnSpMkLst>
            <pc:docMk/>
            <pc:sldMk cId="782313729" sldId="353"/>
            <ac:cxnSpMk id="63" creationId="{6EFAE858-4E66-4DA1-BD7C-D13C5ADFFD70}"/>
          </ac:cxnSpMkLst>
        </pc:cxnChg>
        <pc:cxnChg chg="add mod">
          <ac:chgData name="이 경오" userId="03d471aaec579ec3" providerId="LiveId" clId="{14D9E178-0302-40BF-9892-151075496A37}" dt="2020-05-02T09:06:48.502" v="787" actId="1076"/>
          <ac:cxnSpMkLst>
            <pc:docMk/>
            <pc:sldMk cId="782313729" sldId="353"/>
            <ac:cxnSpMk id="82" creationId="{3D85F47B-9277-4B3B-B960-AFB2513F0AEC}"/>
          </ac:cxnSpMkLst>
        </pc:cxnChg>
        <pc:cxnChg chg="add mod">
          <ac:chgData name="이 경오" userId="03d471aaec579ec3" providerId="LiveId" clId="{14D9E178-0302-40BF-9892-151075496A37}" dt="2020-05-02T09:06:48.502" v="787" actId="1076"/>
          <ac:cxnSpMkLst>
            <pc:docMk/>
            <pc:sldMk cId="782313729" sldId="353"/>
            <ac:cxnSpMk id="84" creationId="{4A10CFEE-AAA0-44DA-B528-741491B0F5B1}"/>
          </ac:cxnSpMkLst>
        </pc:cxnChg>
        <pc:cxnChg chg="add mod">
          <ac:chgData name="이 경오" userId="03d471aaec579ec3" providerId="LiveId" clId="{14D9E178-0302-40BF-9892-151075496A37}" dt="2020-05-02T09:06:48.502" v="787" actId="1076"/>
          <ac:cxnSpMkLst>
            <pc:docMk/>
            <pc:sldMk cId="782313729" sldId="353"/>
            <ac:cxnSpMk id="86" creationId="{E9BCA96E-C8C5-45DA-BADF-E3D8241B3DAF}"/>
          </ac:cxnSpMkLst>
        </pc:cxnChg>
      </pc:sldChg>
      <pc:sldChg chg="addSp delSp modSp add mod">
        <pc:chgData name="이 경오" userId="03d471aaec579ec3" providerId="LiveId" clId="{14D9E178-0302-40BF-9892-151075496A37}" dt="2020-05-02T14:31:34.735" v="1650"/>
        <pc:sldMkLst>
          <pc:docMk/>
          <pc:sldMk cId="1944203416" sldId="354"/>
        </pc:sldMkLst>
        <pc:spChg chg="del">
          <ac:chgData name="이 경오" userId="03d471aaec579ec3" providerId="LiveId" clId="{14D9E178-0302-40BF-9892-151075496A37}" dt="2020-05-02T14:20:58.060" v="1142" actId="478"/>
          <ac:spMkLst>
            <pc:docMk/>
            <pc:sldMk cId="1944203416" sldId="354"/>
            <ac:spMk id="2" creationId="{00000000-0000-0000-0000-000000000000}"/>
          </ac:spMkLst>
        </pc:spChg>
        <pc:spChg chg="del">
          <ac:chgData name="이 경오" userId="03d471aaec579ec3" providerId="LiveId" clId="{14D9E178-0302-40BF-9892-151075496A37}" dt="2020-05-02T14:27:25.904" v="1243" actId="478"/>
          <ac:spMkLst>
            <pc:docMk/>
            <pc:sldMk cId="1944203416" sldId="354"/>
            <ac:spMk id="3" creationId="{1FCB4459-2509-405F-AC40-79DC5BAF65F4}"/>
          </ac:spMkLst>
        </pc:spChg>
        <pc:spChg chg="del mod">
          <ac:chgData name="이 경오" userId="03d471aaec579ec3" providerId="LiveId" clId="{14D9E178-0302-40BF-9892-151075496A37}" dt="2020-05-02T14:27:13.517" v="1235" actId="478"/>
          <ac:spMkLst>
            <pc:docMk/>
            <pc:sldMk cId="1944203416" sldId="354"/>
            <ac:spMk id="6" creationId="{BE60ADAC-BB5C-49E5-A60D-F474993B9C83}"/>
          </ac:spMkLst>
        </pc:spChg>
        <pc:spChg chg="del">
          <ac:chgData name="이 경오" userId="03d471aaec579ec3" providerId="LiveId" clId="{14D9E178-0302-40BF-9892-151075496A37}" dt="2020-05-02T14:20:58.060" v="1142" actId="478"/>
          <ac:spMkLst>
            <pc:docMk/>
            <pc:sldMk cId="1944203416" sldId="354"/>
            <ac:spMk id="7" creationId="{D8AE385E-7734-4D7C-B811-682FCB17BCF5}"/>
          </ac:spMkLst>
        </pc:spChg>
        <pc:spChg chg="add del mod">
          <ac:chgData name="이 경오" userId="03d471aaec579ec3" providerId="LiveId" clId="{14D9E178-0302-40BF-9892-151075496A37}" dt="2020-05-02T14:25:14.817" v="1225" actId="478"/>
          <ac:spMkLst>
            <pc:docMk/>
            <pc:sldMk cId="1944203416" sldId="354"/>
            <ac:spMk id="8" creationId="{DE287875-7AA6-4A7E-B1B4-F05E55033D55}"/>
          </ac:spMkLst>
        </pc:spChg>
        <pc:spChg chg="add mod">
          <ac:chgData name="이 경오" userId="03d471aaec579ec3" providerId="LiveId" clId="{14D9E178-0302-40BF-9892-151075496A37}" dt="2020-05-02T14:31:34.735" v="1650"/>
          <ac:spMkLst>
            <pc:docMk/>
            <pc:sldMk cId="1944203416" sldId="354"/>
            <ac:spMk id="31" creationId="{C9E98CED-0AB4-4632-A808-09B232EC5B91}"/>
          </ac:spMkLst>
        </pc:spChg>
        <pc:spChg chg="del">
          <ac:chgData name="이 경오" userId="03d471aaec579ec3" providerId="LiveId" clId="{14D9E178-0302-40BF-9892-151075496A37}" dt="2020-05-02T14:27:13.517" v="1235" actId="478"/>
          <ac:spMkLst>
            <pc:docMk/>
            <pc:sldMk cId="1944203416" sldId="354"/>
            <ac:spMk id="36" creationId="{C4CE74AA-70D9-46C8-BB4E-6AF94A0F7708}"/>
          </ac:spMkLst>
        </pc:spChg>
        <pc:spChg chg="del">
          <ac:chgData name="이 경오" userId="03d471aaec579ec3" providerId="LiveId" clId="{14D9E178-0302-40BF-9892-151075496A37}" dt="2020-05-02T14:27:13.517" v="1235" actId="478"/>
          <ac:spMkLst>
            <pc:docMk/>
            <pc:sldMk cId="1944203416" sldId="354"/>
            <ac:spMk id="38" creationId="{F2C37C5B-4580-4B66-8A28-3A686B7DE279}"/>
          </ac:spMkLst>
        </pc:spChg>
        <pc:spChg chg="del">
          <ac:chgData name="이 경오" userId="03d471aaec579ec3" providerId="LiveId" clId="{14D9E178-0302-40BF-9892-151075496A37}" dt="2020-05-02T14:27:13.517" v="1235" actId="478"/>
          <ac:spMkLst>
            <pc:docMk/>
            <pc:sldMk cId="1944203416" sldId="354"/>
            <ac:spMk id="39" creationId="{D6724BBB-F7C6-4FF9-93F9-36AF3157A330}"/>
          </ac:spMkLst>
        </pc:spChg>
        <pc:spChg chg="del">
          <ac:chgData name="이 경오" userId="03d471aaec579ec3" providerId="LiveId" clId="{14D9E178-0302-40BF-9892-151075496A37}" dt="2020-05-02T14:27:13.517" v="1235" actId="478"/>
          <ac:spMkLst>
            <pc:docMk/>
            <pc:sldMk cId="1944203416" sldId="354"/>
            <ac:spMk id="42" creationId="{DF52E58F-A799-478E-962B-90ADDE407A16}"/>
          </ac:spMkLst>
        </pc:spChg>
        <pc:spChg chg="del">
          <ac:chgData name="이 경오" userId="03d471aaec579ec3" providerId="LiveId" clId="{14D9E178-0302-40BF-9892-151075496A37}" dt="2020-05-02T14:27:13.517" v="1235" actId="478"/>
          <ac:spMkLst>
            <pc:docMk/>
            <pc:sldMk cId="1944203416" sldId="354"/>
            <ac:spMk id="43" creationId="{CE15035A-0468-46F1-8720-7CDC27729329}"/>
          </ac:spMkLst>
        </pc:spChg>
        <pc:spChg chg="mod">
          <ac:chgData name="이 경오" userId="03d471aaec579ec3" providerId="LiveId" clId="{14D9E178-0302-40BF-9892-151075496A37}" dt="2020-05-02T14:25:10.310" v="1223" actId="20577"/>
          <ac:spMkLst>
            <pc:docMk/>
            <pc:sldMk cId="1944203416" sldId="354"/>
            <ac:spMk id="49" creationId="{DB2592F5-1887-4128-A11C-FBB241480622}"/>
          </ac:spMkLst>
        </pc:spChg>
        <pc:spChg chg="mod">
          <ac:chgData name="이 경오" userId="03d471aaec579ec3" providerId="LiveId" clId="{14D9E178-0302-40BF-9892-151075496A37}" dt="2020-05-02T14:24:41.215" v="1211" actId="5793"/>
          <ac:spMkLst>
            <pc:docMk/>
            <pc:sldMk cId="1944203416" sldId="354"/>
            <ac:spMk id="57" creationId="{985EB9EE-AC15-4356-8F10-4A4B760E46CB}"/>
          </ac:spMkLst>
        </pc:spChg>
        <pc:spChg chg="del">
          <ac:chgData name="이 경오" userId="03d471aaec579ec3" providerId="LiveId" clId="{14D9E178-0302-40BF-9892-151075496A37}" dt="2020-05-02T14:27:13.517" v="1235" actId="478"/>
          <ac:spMkLst>
            <pc:docMk/>
            <pc:sldMk cId="1944203416" sldId="354"/>
            <ac:spMk id="59" creationId="{E1BB3A93-2957-4491-85F7-D2CDAC651CF0}"/>
          </ac:spMkLst>
        </pc:spChg>
        <pc:spChg chg="del">
          <ac:chgData name="이 경오" userId="03d471aaec579ec3" providerId="LiveId" clId="{14D9E178-0302-40BF-9892-151075496A37}" dt="2020-05-02T14:27:21.989" v="1242" actId="478"/>
          <ac:spMkLst>
            <pc:docMk/>
            <pc:sldMk cId="1944203416" sldId="354"/>
            <ac:spMk id="61" creationId="{3CA6AAB2-1A67-4257-8A51-1B11A155BA28}"/>
          </ac:spMkLst>
        </pc:spChg>
        <pc:spChg chg="del">
          <ac:chgData name="이 경오" userId="03d471aaec579ec3" providerId="LiveId" clId="{14D9E178-0302-40BF-9892-151075496A37}" dt="2020-05-02T14:27:13.517" v="1235" actId="478"/>
          <ac:spMkLst>
            <pc:docMk/>
            <pc:sldMk cId="1944203416" sldId="354"/>
            <ac:spMk id="64" creationId="{87C9801B-6DF8-43D7-AF13-64C1C67C3B89}"/>
          </ac:spMkLst>
        </pc:spChg>
        <pc:spChg chg="del">
          <ac:chgData name="이 경오" userId="03d471aaec579ec3" providerId="LiveId" clId="{14D9E178-0302-40BF-9892-151075496A37}" dt="2020-05-02T14:27:13.517" v="1235" actId="478"/>
          <ac:spMkLst>
            <pc:docMk/>
            <pc:sldMk cId="1944203416" sldId="354"/>
            <ac:spMk id="83" creationId="{9423EF2C-4191-4E30-806F-31820B901889}"/>
          </ac:spMkLst>
        </pc:spChg>
        <pc:spChg chg="del">
          <ac:chgData name="이 경오" userId="03d471aaec579ec3" providerId="LiveId" clId="{14D9E178-0302-40BF-9892-151075496A37}" dt="2020-05-02T14:27:13.517" v="1235" actId="478"/>
          <ac:spMkLst>
            <pc:docMk/>
            <pc:sldMk cId="1944203416" sldId="354"/>
            <ac:spMk id="85" creationId="{E3593837-4D44-47B8-9415-4FA549A0C47D}"/>
          </ac:spMkLst>
        </pc:spChg>
        <pc:spChg chg="del">
          <ac:chgData name="이 경오" userId="03d471aaec579ec3" providerId="LiveId" clId="{14D9E178-0302-40BF-9892-151075496A37}" dt="2020-05-02T14:27:13.517" v="1235" actId="478"/>
          <ac:spMkLst>
            <pc:docMk/>
            <pc:sldMk cId="1944203416" sldId="354"/>
            <ac:spMk id="90" creationId="{C210EE06-E49C-4B80-89F7-F73AA81F8B4B}"/>
          </ac:spMkLst>
        </pc:spChg>
        <pc:graphicFrameChg chg="add mod ord modGraphic">
          <ac:chgData name="이 경오" userId="03d471aaec579ec3" providerId="LiveId" clId="{14D9E178-0302-40BF-9892-151075496A37}" dt="2020-05-02T14:27:20.126" v="1241"/>
          <ac:graphicFrameMkLst>
            <pc:docMk/>
            <pc:sldMk cId="1944203416" sldId="354"/>
            <ac:graphicFrameMk id="28" creationId="{C80C4FFD-B8F5-411A-9EE6-A3F1887B0BC3}"/>
          </ac:graphicFrameMkLst>
        </pc:graphicFrameChg>
        <pc:picChg chg="del">
          <ac:chgData name="이 경오" userId="03d471aaec579ec3" providerId="LiveId" clId="{14D9E178-0302-40BF-9892-151075496A37}" dt="2020-05-02T14:27:13.517" v="1235" actId="478"/>
          <ac:picMkLst>
            <pc:docMk/>
            <pc:sldMk cId="1944203416" sldId="354"/>
            <ac:picMk id="58" creationId="{D4C6D5EF-690C-42DE-A906-0F93834D783B}"/>
          </ac:picMkLst>
        </pc:picChg>
        <pc:picChg chg="del">
          <ac:chgData name="이 경오" userId="03d471aaec579ec3" providerId="LiveId" clId="{14D9E178-0302-40BF-9892-151075496A37}" dt="2020-05-02T14:27:13.517" v="1235" actId="478"/>
          <ac:picMkLst>
            <pc:docMk/>
            <pc:sldMk cId="1944203416" sldId="354"/>
            <ac:picMk id="60" creationId="{D35AD05F-02FA-457E-9F90-E34A90312ABE}"/>
          </ac:picMkLst>
        </pc:picChg>
        <pc:cxnChg chg="del mod">
          <ac:chgData name="이 경오" userId="03d471aaec579ec3" providerId="LiveId" clId="{14D9E178-0302-40BF-9892-151075496A37}" dt="2020-05-02T14:27:13.517" v="1235" actId="478"/>
          <ac:cxnSpMkLst>
            <pc:docMk/>
            <pc:sldMk cId="1944203416" sldId="354"/>
            <ac:cxnSpMk id="10" creationId="{70566CED-90C9-432F-BB12-2465CE98AA7F}"/>
          </ac:cxnSpMkLst>
        </pc:cxnChg>
        <pc:cxnChg chg="del mod">
          <ac:chgData name="이 경오" userId="03d471aaec579ec3" providerId="LiveId" clId="{14D9E178-0302-40BF-9892-151075496A37}" dt="2020-05-02T14:27:13.517" v="1235" actId="478"/>
          <ac:cxnSpMkLst>
            <pc:docMk/>
            <pc:sldMk cId="1944203416" sldId="354"/>
            <ac:cxnSpMk id="62" creationId="{80DE0DBD-0E3A-4078-AE31-EA6FB2F5E698}"/>
          </ac:cxnSpMkLst>
        </pc:cxnChg>
        <pc:cxnChg chg="del mod">
          <ac:chgData name="이 경오" userId="03d471aaec579ec3" providerId="LiveId" clId="{14D9E178-0302-40BF-9892-151075496A37}" dt="2020-05-02T14:27:13.517" v="1235" actId="478"/>
          <ac:cxnSpMkLst>
            <pc:docMk/>
            <pc:sldMk cId="1944203416" sldId="354"/>
            <ac:cxnSpMk id="82" creationId="{3D85F47B-9277-4B3B-B960-AFB2513F0AEC}"/>
          </ac:cxnSpMkLst>
        </pc:cxnChg>
        <pc:cxnChg chg="del mod">
          <ac:chgData name="이 경오" userId="03d471aaec579ec3" providerId="LiveId" clId="{14D9E178-0302-40BF-9892-151075496A37}" dt="2020-05-02T14:27:13.517" v="1235" actId="478"/>
          <ac:cxnSpMkLst>
            <pc:docMk/>
            <pc:sldMk cId="1944203416" sldId="354"/>
            <ac:cxnSpMk id="84" creationId="{4A10CFEE-AAA0-44DA-B528-741491B0F5B1}"/>
          </ac:cxnSpMkLst>
        </pc:cxnChg>
        <pc:cxnChg chg="del mod">
          <ac:chgData name="이 경오" userId="03d471aaec579ec3" providerId="LiveId" clId="{14D9E178-0302-40BF-9892-151075496A37}" dt="2020-05-02T14:27:25.904" v="1243" actId="478"/>
          <ac:cxnSpMkLst>
            <pc:docMk/>
            <pc:sldMk cId="1944203416" sldId="354"/>
            <ac:cxnSpMk id="86" creationId="{E9BCA96E-C8C5-45DA-BADF-E3D8241B3DAF}"/>
          </ac:cxnSpMkLst>
        </pc:cxnChg>
      </pc:sldChg>
      <pc:sldChg chg="addSp delSp modSp add mod">
        <pc:chgData name="이 경오" userId="03d471aaec579ec3" providerId="LiveId" clId="{14D9E178-0302-40BF-9892-151075496A37}" dt="2020-05-02T14:40:28.174" v="1833" actId="1076"/>
        <pc:sldMkLst>
          <pc:docMk/>
          <pc:sldMk cId="1082460313" sldId="355"/>
        </pc:sldMkLst>
        <pc:spChg chg="add mod">
          <ac:chgData name="이 경오" userId="03d471aaec579ec3" providerId="LiveId" clId="{14D9E178-0302-40BF-9892-151075496A37}" dt="2020-05-02T14:33:43.893" v="1673" actId="1076"/>
          <ac:spMkLst>
            <pc:docMk/>
            <pc:sldMk cId="1082460313" sldId="355"/>
            <ac:spMk id="3" creationId="{236A39C6-EE68-462B-9D68-263CBCF6804E}"/>
          </ac:spMkLst>
        </pc:spChg>
        <pc:spChg chg="add mod">
          <ac:chgData name="이 경오" userId="03d471aaec579ec3" providerId="LiveId" clId="{14D9E178-0302-40BF-9892-151075496A37}" dt="2020-05-02T14:35:26.134" v="1704" actId="1076"/>
          <ac:spMkLst>
            <pc:docMk/>
            <pc:sldMk cId="1082460313" sldId="355"/>
            <ac:spMk id="9" creationId="{1F9B5C6F-1F5A-4406-AD3F-7EE1D37E8A33}"/>
          </ac:spMkLst>
        </pc:spChg>
        <pc:spChg chg="del">
          <ac:chgData name="이 경오" userId="03d471aaec579ec3" providerId="LiveId" clId="{14D9E178-0302-40BF-9892-151075496A37}" dt="2020-05-02T14:28:32.441" v="1245" actId="478"/>
          <ac:spMkLst>
            <pc:docMk/>
            <pc:sldMk cId="1082460313" sldId="355"/>
            <ac:spMk id="57" creationId="{985EB9EE-AC15-4356-8F10-4A4B760E46CB}"/>
          </ac:spMkLst>
        </pc:spChg>
        <pc:graphicFrameChg chg="add mod modGraphic">
          <ac:chgData name="이 경오" userId="03d471aaec579ec3" providerId="LiveId" clId="{14D9E178-0302-40BF-9892-151075496A37}" dt="2020-05-02T14:37:33.584" v="1705" actId="113"/>
          <ac:graphicFrameMkLst>
            <pc:docMk/>
            <pc:sldMk cId="1082460313" sldId="355"/>
            <ac:graphicFrameMk id="2" creationId="{DD75DD0B-ED7E-469D-BC24-A67EA1A8A4EE}"/>
          </ac:graphicFrameMkLst>
        </pc:graphicFrameChg>
        <pc:graphicFrameChg chg="mod modGraphic">
          <ac:chgData name="이 경오" userId="03d471aaec579ec3" providerId="LiveId" clId="{14D9E178-0302-40BF-9892-151075496A37}" dt="2020-05-02T14:40:28.174" v="1833" actId="1076"/>
          <ac:graphicFrameMkLst>
            <pc:docMk/>
            <pc:sldMk cId="1082460313" sldId="355"/>
            <ac:graphicFrameMk id="28" creationId="{C80C4FFD-B8F5-411A-9EE6-A3F1887B0BC3}"/>
          </ac:graphicFrameMkLst>
        </pc:graphicFrameChg>
      </pc:sldChg>
      <pc:sldChg chg="addSp delSp modSp add mod">
        <pc:chgData name="이 경오" userId="03d471aaec579ec3" providerId="LiveId" clId="{14D9E178-0302-40BF-9892-151075496A37}" dt="2020-05-02T14:49:55.399" v="2582"/>
        <pc:sldMkLst>
          <pc:docMk/>
          <pc:sldMk cId="560042465" sldId="356"/>
        </pc:sldMkLst>
        <pc:spChg chg="del mod">
          <ac:chgData name="이 경오" userId="03d471aaec579ec3" providerId="LiveId" clId="{14D9E178-0302-40BF-9892-151075496A37}" dt="2020-05-02T14:40:17.923" v="1831" actId="478"/>
          <ac:spMkLst>
            <pc:docMk/>
            <pc:sldMk cId="560042465" sldId="356"/>
            <ac:spMk id="3" creationId="{236A39C6-EE68-462B-9D68-263CBCF6804E}"/>
          </ac:spMkLst>
        </pc:spChg>
        <pc:spChg chg="add mod">
          <ac:chgData name="이 경오" userId="03d471aaec579ec3" providerId="LiveId" clId="{14D9E178-0302-40BF-9892-151075496A37}" dt="2020-05-02T14:41:52.956" v="1852" actId="1076"/>
          <ac:spMkLst>
            <pc:docMk/>
            <pc:sldMk cId="560042465" sldId="356"/>
            <ac:spMk id="6" creationId="{1569A32A-0D46-457B-97B1-176240264C38}"/>
          </ac:spMkLst>
        </pc:spChg>
        <pc:spChg chg="add mod">
          <ac:chgData name="이 경오" userId="03d471aaec579ec3" providerId="LiveId" clId="{14D9E178-0302-40BF-9892-151075496A37}" dt="2020-05-02T14:42:58.907" v="1910" actId="14100"/>
          <ac:spMkLst>
            <pc:docMk/>
            <pc:sldMk cId="560042465" sldId="356"/>
            <ac:spMk id="7" creationId="{4FF94EE1-AD98-4D19-B5C9-9DE207DE2F9C}"/>
          </ac:spMkLst>
        </pc:spChg>
        <pc:spChg chg="add mod">
          <ac:chgData name="이 경오" userId="03d471aaec579ec3" providerId="LiveId" clId="{14D9E178-0302-40BF-9892-151075496A37}" dt="2020-05-02T14:44:16.497" v="1941" actId="1076"/>
          <ac:spMkLst>
            <pc:docMk/>
            <pc:sldMk cId="560042465" sldId="356"/>
            <ac:spMk id="8" creationId="{A668D6DD-1AAA-43C5-8F5B-4DFA690187B9}"/>
          </ac:spMkLst>
        </pc:spChg>
        <pc:spChg chg="del">
          <ac:chgData name="이 경오" userId="03d471aaec579ec3" providerId="LiveId" clId="{14D9E178-0302-40BF-9892-151075496A37}" dt="2020-05-02T14:39:11.871" v="1721" actId="478"/>
          <ac:spMkLst>
            <pc:docMk/>
            <pc:sldMk cId="560042465" sldId="356"/>
            <ac:spMk id="9" creationId="{1F9B5C6F-1F5A-4406-AD3F-7EE1D37E8A33}"/>
          </ac:spMkLst>
        </pc:spChg>
        <pc:spChg chg="add mod">
          <ac:chgData name="이 경오" userId="03d471aaec579ec3" providerId="LiveId" clId="{14D9E178-0302-40BF-9892-151075496A37}" dt="2020-05-02T14:46:14.827" v="1970" actId="14100"/>
          <ac:spMkLst>
            <pc:docMk/>
            <pc:sldMk cId="560042465" sldId="356"/>
            <ac:spMk id="10" creationId="{05692C79-8966-4C0A-8755-2DB52394EF4D}"/>
          </ac:spMkLst>
        </pc:spChg>
        <pc:spChg chg="add mod">
          <ac:chgData name="이 경오" userId="03d471aaec579ec3" providerId="LiveId" clId="{14D9E178-0302-40BF-9892-151075496A37}" dt="2020-05-02T14:47:59.359" v="2232" actId="1076"/>
          <ac:spMkLst>
            <pc:docMk/>
            <pc:sldMk cId="560042465" sldId="356"/>
            <ac:spMk id="11" creationId="{EB606488-41E4-4E89-9FF4-8F50E6303BAE}"/>
          </ac:spMkLst>
        </pc:spChg>
        <pc:spChg chg="add mod">
          <ac:chgData name="이 경오" userId="03d471aaec579ec3" providerId="LiveId" clId="{14D9E178-0302-40BF-9892-151075496A37}" dt="2020-05-02T14:48:28.960" v="2325" actId="1076"/>
          <ac:spMkLst>
            <pc:docMk/>
            <pc:sldMk cId="560042465" sldId="356"/>
            <ac:spMk id="14" creationId="{13293910-3999-4B5A-B2DC-B9F1EB22682A}"/>
          </ac:spMkLst>
        </pc:spChg>
        <pc:spChg chg="add mod">
          <ac:chgData name="이 경오" userId="03d471aaec579ec3" providerId="LiveId" clId="{14D9E178-0302-40BF-9892-151075496A37}" dt="2020-05-02T14:49:55.399" v="2582"/>
          <ac:spMkLst>
            <pc:docMk/>
            <pc:sldMk cId="560042465" sldId="356"/>
            <ac:spMk id="15" creationId="{300D8ED9-7679-4017-8E70-541C04434FA0}"/>
          </ac:spMkLst>
        </pc:spChg>
        <pc:spChg chg="mod">
          <ac:chgData name="이 경오" userId="03d471aaec579ec3" providerId="LiveId" clId="{14D9E178-0302-40BF-9892-151075496A37}" dt="2020-05-02T14:38:52.219" v="1719" actId="20577"/>
          <ac:spMkLst>
            <pc:docMk/>
            <pc:sldMk cId="560042465" sldId="356"/>
            <ac:spMk id="49" creationId="{DB2592F5-1887-4128-A11C-FBB241480622}"/>
          </ac:spMkLst>
        </pc:spChg>
        <pc:graphicFrameChg chg="del">
          <ac:chgData name="이 경오" userId="03d471aaec579ec3" providerId="LiveId" clId="{14D9E178-0302-40BF-9892-151075496A37}" dt="2020-05-02T14:39:11.871" v="1721" actId="478"/>
          <ac:graphicFrameMkLst>
            <pc:docMk/>
            <pc:sldMk cId="560042465" sldId="356"/>
            <ac:graphicFrameMk id="2" creationId="{DD75DD0B-ED7E-469D-BC24-A67EA1A8A4EE}"/>
          </ac:graphicFrameMkLst>
        </pc:graphicFrameChg>
        <pc:graphicFrameChg chg="mod modGraphic">
          <ac:chgData name="이 경오" userId="03d471aaec579ec3" providerId="LiveId" clId="{14D9E178-0302-40BF-9892-151075496A37}" dt="2020-05-02T14:48:54.613" v="2466" actId="242"/>
          <ac:graphicFrameMkLst>
            <pc:docMk/>
            <pc:sldMk cId="560042465" sldId="356"/>
            <ac:graphicFrameMk id="28" creationId="{C80C4FFD-B8F5-411A-9EE6-A3F1887B0BC3}"/>
          </ac:graphicFrameMkLst>
        </pc:graphicFrameChg>
      </pc:sldChg>
      <pc:sldChg chg="addSp delSp modSp add mod">
        <pc:chgData name="이 경오" userId="03d471aaec579ec3" providerId="LiveId" clId="{14D9E178-0302-40BF-9892-151075496A37}" dt="2020-05-02T15:01:38.165" v="3353" actId="1076"/>
        <pc:sldMkLst>
          <pc:docMk/>
          <pc:sldMk cId="638687171" sldId="357"/>
        </pc:sldMkLst>
        <pc:spChg chg="add mod">
          <ac:chgData name="이 경오" userId="03d471aaec579ec3" providerId="LiveId" clId="{14D9E178-0302-40BF-9892-151075496A37}" dt="2020-05-02T14:59:00.677" v="3201" actId="14100"/>
          <ac:spMkLst>
            <pc:docMk/>
            <pc:sldMk cId="638687171" sldId="357"/>
            <ac:spMk id="2" creationId="{A6A8296F-6F2A-4846-A189-A9866D60C15E}"/>
          </ac:spMkLst>
        </pc:spChg>
        <pc:spChg chg="add mod">
          <ac:chgData name="이 경오" userId="03d471aaec579ec3" providerId="LiveId" clId="{14D9E178-0302-40BF-9892-151075496A37}" dt="2020-05-02T14:59:05.182" v="3202" actId="552"/>
          <ac:spMkLst>
            <pc:docMk/>
            <pc:sldMk cId="638687171" sldId="357"/>
            <ac:spMk id="3" creationId="{B6108307-66C1-40C9-8A60-6A02932CEEEE}"/>
          </ac:spMkLst>
        </pc:spChg>
        <pc:spChg chg="del">
          <ac:chgData name="이 경오" userId="03d471aaec579ec3" providerId="LiveId" clId="{14D9E178-0302-40BF-9892-151075496A37}" dt="2020-05-02T14:51:09.348" v="2585" actId="478"/>
          <ac:spMkLst>
            <pc:docMk/>
            <pc:sldMk cId="638687171" sldId="357"/>
            <ac:spMk id="6" creationId="{1569A32A-0D46-457B-97B1-176240264C38}"/>
          </ac:spMkLst>
        </pc:spChg>
        <pc:spChg chg="del">
          <ac:chgData name="이 경오" userId="03d471aaec579ec3" providerId="LiveId" clId="{14D9E178-0302-40BF-9892-151075496A37}" dt="2020-05-02T14:52:37.918" v="2703" actId="478"/>
          <ac:spMkLst>
            <pc:docMk/>
            <pc:sldMk cId="638687171" sldId="357"/>
            <ac:spMk id="7" creationId="{4FF94EE1-AD98-4D19-B5C9-9DE207DE2F9C}"/>
          </ac:spMkLst>
        </pc:spChg>
        <pc:spChg chg="del">
          <ac:chgData name="이 경오" userId="03d471aaec579ec3" providerId="LiveId" clId="{14D9E178-0302-40BF-9892-151075496A37}" dt="2020-05-02T14:54:34.543" v="2754" actId="478"/>
          <ac:spMkLst>
            <pc:docMk/>
            <pc:sldMk cId="638687171" sldId="357"/>
            <ac:spMk id="8" creationId="{A668D6DD-1AAA-43C5-8F5B-4DFA690187B9}"/>
          </ac:spMkLst>
        </pc:spChg>
        <pc:spChg chg="add mod">
          <ac:chgData name="이 경오" userId="03d471aaec579ec3" providerId="LiveId" clId="{14D9E178-0302-40BF-9892-151075496A37}" dt="2020-05-02T15:01:38.165" v="3353" actId="1076"/>
          <ac:spMkLst>
            <pc:docMk/>
            <pc:sldMk cId="638687171" sldId="357"/>
            <ac:spMk id="9" creationId="{F0DD68F2-CB1D-404B-8D46-2411D7EC5537}"/>
          </ac:spMkLst>
        </pc:spChg>
        <pc:spChg chg="del">
          <ac:chgData name="이 경오" userId="03d471aaec579ec3" providerId="LiveId" clId="{14D9E178-0302-40BF-9892-151075496A37}" dt="2020-05-02T14:56:05.062" v="2894" actId="478"/>
          <ac:spMkLst>
            <pc:docMk/>
            <pc:sldMk cId="638687171" sldId="357"/>
            <ac:spMk id="10" creationId="{05692C79-8966-4C0A-8755-2DB52394EF4D}"/>
          </ac:spMkLst>
        </pc:spChg>
        <pc:spChg chg="del">
          <ac:chgData name="이 경오" userId="03d471aaec579ec3" providerId="LiveId" clId="{14D9E178-0302-40BF-9892-151075496A37}" dt="2020-05-02T14:56:33.824" v="2912" actId="478"/>
          <ac:spMkLst>
            <pc:docMk/>
            <pc:sldMk cId="638687171" sldId="357"/>
            <ac:spMk id="11" creationId="{EB606488-41E4-4E89-9FF4-8F50E6303BAE}"/>
          </ac:spMkLst>
        </pc:spChg>
        <pc:spChg chg="mod">
          <ac:chgData name="이 경오" userId="03d471aaec579ec3" providerId="LiveId" clId="{14D9E178-0302-40BF-9892-151075496A37}" dt="2020-05-02T14:59:05.182" v="3202" actId="552"/>
          <ac:spMkLst>
            <pc:docMk/>
            <pc:sldMk cId="638687171" sldId="357"/>
            <ac:spMk id="14" creationId="{13293910-3999-4B5A-B2DC-B9F1EB22682A}"/>
          </ac:spMkLst>
        </pc:spChg>
        <pc:spChg chg="mod">
          <ac:chgData name="이 경오" userId="03d471aaec579ec3" providerId="LiveId" clId="{14D9E178-0302-40BF-9892-151075496A37}" dt="2020-05-02T15:01:10.392" v="3345"/>
          <ac:spMkLst>
            <pc:docMk/>
            <pc:sldMk cId="638687171" sldId="357"/>
            <ac:spMk id="15" creationId="{300D8ED9-7679-4017-8E70-541C04434FA0}"/>
          </ac:spMkLst>
        </pc:spChg>
        <pc:spChg chg="add mod">
          <ac:chgData name="이 경오" userId="03d471aaec579ec3" providerId="LiveId" clId="{14D9E178-0302-40BF-9892-151075496A37}" dt="2020-05-02T14:58:54.993" v="3200" actId="552"/>
          <ac:spMkLst>
            <pc:docMk/>
            <pc:sldMk cId="638687171" sldId="357"/>
            <ac:spMk id="16" creationId="{91E236AF-1429-4C01-A856-4161BCD81722}"/>
          </ac:spMkLst>
        </pc:spChg>
        <pc:spChg chg="add mod">
          <ac:chgData name="이 경오" userId="03d471aaec579ec3" providerId="LiveId" clId="{14D9E178-0302-40BF-9892-151075496A37}" dt="2020-05-02T14:59:12.224" v="3203" actId="1076"/>
          <ac:spMkLst>
            <pc:docMk/>
            <pc:sldMk cId="638687171" sldId="357"/>
            <ac:spMk id="17" creationId="{F1F76BE6-3ABB-4CB7-9ED5-12B945AB072E}"/>
          </ac:spMkLst>
        </pc:spChg>
        <pc:spChg chg="mod">
          <ac:chgData name="이 경오" userId="03d471aaec579ec3" providerId="LiveId" clId="{14D9E178-0302-40BF-9892-151075496A37}" dt="2020-05-02T14:50:16.955" v="2584" actId="20577"/>
          <ac:spMkLst>
            <pc:docMk/>
            <pc:sldMk cId="638687171" sldId="357"/>
            <ac:spMk id="49" creationId="{DB2592F5-1887-4128-A11C-FBB241480622}"/>
          </ac:spMkLst>
        </pc:spChg>
        <pc:graphicFrameChg chg="mod modGraphic">
          <ac:chgData name="이 경오" userId="03d471aaec579ec3" providerId="LiveId" clId="{14D9E178-0302-40BF-9892-151075496A37}" dt="2020-05-02T14:58:47.184" v="3198" actId="2165"/>
          <ac:graphicFrameMkLst>
            <pc:docMk/>
            <pc:sldMk cId="638687171" sldId="357"/>
            <ac:graphicFrameMk id="28" creationId="{C80C4FFD-B8F5-411A-9EE6-A3F1887B0BC3}"/>
          </ac:graphicFrameMkLst>
        </pc:graphicFrameChg>
      </pc:sldChg>
      <pc:sldChg chg="addSp delSp modSp add del mod">
        <pc:chgData name="이 경오" userId="03d471aaec579ec3" providerId="LiveId" clId="{14D9E178-0302-40BF-9892-151075496A37}" dt="2020-05-02T15:20:23.853" v="4288" actId="47"/>
        <pc:sldMkLst>
          <pc:docMk/>
          <pc:sldMk cId="1554247026" sldId="358"/>
        </pc:sldMkLst>
        <pc:spChg chg="del">
          <ac:chgData name="이 경오" userId="03d471aaec579ec3" providerId="LiveId" clId="{14D9E178-0302-40BF-9892-151075496A37}" dt="2020-05-02T15:02:52.141" v="3355" actId="478"/>
          <ac:spMkLst>
            <pc:docMk/>
            <pc:sldMk cId="1554247026" sldId="358"/>
            <ac:spMk id="2" creationId="{A6A8296F-6F2A-4846-A189-A9866D60C15E}"/>
          </ac:spMkLst>
        </pc:spChg>
        <pc:spChg chg="del">
          <ac:chgData name="이 경오" userId="03d471aaec579ec3" providerId="LiveId" clId="{14D9E178-0302-40BF-9892-151075496A37}" dt="2020-05-02T15:02:52.141" v="3355" actId="478"/>
          <ac:spMkLst>
            <pc:docMk/>
            <pc:sldMk cId="1554247026" sldId="358"/>
            <ac:spMk id="3" creationId="{B6108307-66C1-40C9-8A60-6A02932CEEEE}"/>
          </ac:spMkLst>
        </pc:spChg>
        <pc:spChg chg="del">
          <ac:chgData name="이 경오" userId="03d471aaec579ec3" providerId="LiveId" clId="{14D9E178-0302-40BF-9892-151075496A37}" dt="2020-05-02T15:02:54.581" v="3356" actId="478"/>
          <ac:spMkLst>
            <pc:docMk/>
            <pc:sldMk cId="1554247026" sldId="358"/>
            <ac:spMk id="9" creationId="{F0DD68F2-CB1D-404B-8D46-2411D7EC5537}"/>
          </ac:spMkLst>
        </pc:spChg>
        <pc:spChg chg="add mod">
          <ac:chgData name="이 경오" userId="03d471aaec579ec3" providerId="LiveId" clId="{14D9E178-0302-40BF-9892-151075496A37}" dt="2020-05-02T15:05:37.266" v="3395" actId="20577"/>
          <ac:spMkLst>
            <pc:docMk/>
            <pc:sldMk cId="1554247026" sldId="358"/>
            <ac:spMk id="13" creationId="{934420D8-A3D6-42C6-8579-1B208DA57A0B}"/>
          </ac:spMkLst>
        </pc:spChg>
        <pc:spChg chg="del">
          <ac:chgData name="이 경오" userId="03d471aaec579ec3" providerId="LiveId" clId="{14D9E178-0302-40BF-9892-151075496A37}" dt="2020-05-02T15:02:52.141" v="3355" actId="478"/>
          <ac:spMkLst>
            <pc:docMk/>
            <pc:sldMk cId="1554247026" sldId="358"/>
            <ac:spMk id="14" creationId="{13293910-3999-4B5A-B2DC-B9F1EB22682A}"/>
          </ac:spMkLst>
        </pc:spChg>
        <pc:spChg chg="del">
          <ac:chgData name="이 경오" userId="03d471aaec579ec3" providerId="LiveId" clId="{14D9E178-0302-40BF-9892-151075496A37}" dt="2020-05-02T15:02:52.141" v="3355" actId="478"/>
          <ac:spMkLst>
            <pc:docMk/>
            <pc:sldMk cId="1554247026" sldId="358"/>
            <ac:spMk id="15" creationId="{300D8ED9-7679-4017-8E70-541C04434FA0}"/>
          </ac:spMkLst>
        </pc:spChg>
        <pc:spChg chg="del">
          <ac:chgData name="이 경오" userId="03d471aaec579ec3" providerId="LiveId" clId="{14D9E178-0302-40BF-9892-151075496A37}" dt="2020-05-02T15:02:52.141" v="3355" actId="478"/>
          <ac:spMkLst>
            <pc:docMk/>
            <pc:sldMk cId="1554247026" sldId="358"/>
            <ac:spMk id="16" creationId="{91E236AF-1429-4C01-A856-4161BCD81722}"/>
          </ac:spMkLst>
        </pc:spChg>
        <pc:spChg chg="del">
          <ac:chgData name="이 경오" userId="03d471aaec579ec3" providerId="LiveId" clId="{14D9E178-0302-40BF-9892-151075496A37}" dt="2020-05-02T15:02:52.141" v="3355" actId="478"/>
          <ac:spMkLst>
            <pc:docMk/>
            <pc:sldMk cId="1554247026" sldId="358"/>
            <ac:spMk id="17" creationId="{F1F76BE6-3ABB-4CB7-9ED5-12B945AB072E}"/>
          </ac:spMkLst>
        </pc:spChg>
        <pc:graphicFrameChg chg="del">
          <ac:chgData name="이 경오" userId="03d471aaec579ec3" providerId="LiveId" clId="{14D9E178-0302-40BF-9892-151075496A37}" dt="2020-05-02T15:02:52.141" v="3355" actId="478"/>
          <ac:graphicFrameMkLst>
            <pc:docMk/>
            <pc:sldMk cId="1554247026" sldId="358"/>
            <ac:graphicFrameMk id="28" creationId="{C80C4FFD-B8F5-411A-9EE6-A3F1887B0BC3}"/>
          </ac:graphicFrameMkLst>
        </pc:graphicFrameChg>
      </pc:sldChg>
      <pc:sldChg chg="modSp add mod ord">
        <pc:chgData name="이 경오" userId="03d471aaec579ec3" providerId="LiveId" clId="{14D9E178-0302-40BF-9892-151075496A37}" dt="2020-05-02T15:27:16.102" v="4317"/>
        <pc:sldMkLst>
          <pc:docMk/>
          <pc:sldMk cId="672485652" sldId="359"/>
        </pc:sldMkLst>
        <pc:spChg chg="mod">
          <ac:chgData name="이 경오" userId="03d471aaec579ec3" providerId="LiveId" clId="{14D9E178-0302-40BF-9892-151075496A37}" dt="2020-05-02T15:27:16.102" v="4317"/>
          <ac:spMkLst>
            <pc:docMk/>
            <pc:sldMk cId="672485652" sldId="359"/>
            <ac:spMk id="6" creationId="{97ABE4A9-0E2E-45E8-86C2-53BF8FA05A72}"/>
          </ac:spMkLst>
        </pc:spChg>
      </pc:sldChg>
      <pc:sldChg chg="add ord">
        <pc:chgData name="이 경오" userId="03d471aaec579ec3" providerId="LiveId" clId="{14D9E178-0302-40BF-9892-151075496A37}" dt="2020-05-02T15:11:27.960" v="3401"/>
        <pc:sldMkLst>
          <pc:docMk/>
          <pc:sldMk cId="2332637559" sldId="360"/>
        </pc:sldMkLst>
      </pc:sldChg>
      <pc:sldChg chg="addSp delSp modSp add mod">
        <pc:chgData name="이 경오" userId="03d471aaec579ec3" providerId="LiveId" clId="{14D9E178-0302-40BF-9892-151075496A37}" dt="2020-05-02T15:15:21.057" v="3490" actId="1076"/>
        <pc:sldMkLst>
          <pc:docMk/>
          <pc:sldMk cId="4275382435" sldId="361"/>
        </pc:sldMkLst>
        <pc:spChg chg="del">
          <ac:chgData name="이 경오" userId="03d471aaec579ec3" providerId="LiveId" clId="{14D9E178-0302-40BF-9892-151075496A37}" dt="2020-05-02T15:12:00.709" v="3404" actId="478"/>
          <ac:spMkLst>
            <pc:docMk/>
            <pc:sldMk cId="4275382435" sldId="361"/>
            <ac:spMk id="2" creationId="{00000000-0000-0000-0000-000000000000}"/>
          </ac:spMkLst>
        </pc:spChg>
        <pc:spChg chg="del">
          <ac:chgData name="이 경오" userId="03d471aaec579ec3" providerId="LiveId" clId="{14D9E178-0302-40BF-9892-151075496A37}" dt="2020-05-02T15:12:00.709" v="3404" actId="478"/>
          <ac:spMkLst>
            <pc:docMk/>
            <pc:sldMk cId="4275382435" sldId="361"/>
            <ac:spMk id="7" creationId="{D8AE385E-7734-4D7C-B811-682FCB17BCF5}"/>
          </ac:spMkLst>
        </pc:spChg>
        <pc:spChg chg="del">
          <ac:chgData name="이 경오" userId="03d471aaec579ec3" providerId="LiveId" clId="{14D9E178-0302-40BF-9892-151075496A37}" dt="2020-05-02T15:12:00.709" v="3404" actId="478"/>
          <ac:spMkLst>
            <pc:docMk/>
            <pc:sldMk cId="4275382435" sldId="361"/>
            <ac:spMk id="9" creationId="{D098C199-A36E-433D-BCF6-1D4D5D827105}"/>
          </ac:spMkLst>
        </pc:spChg>
        <pc:spChg chg="del">
          <ac:chgData name="이 경오" userId="03d471aaec579ec3" providerId="LiveId" clId="{14D9E178-0302-40BF-9892-151075496A37}" dt="2020-05-02T15:12:00.709" v="3404" actId="478"/>
          <ac:spMkLst>
            <pc:docMk/>
            <pc:sldMk cId="4275382435" sldId="361"/>
            <ac:spMk id="10" creationId="{C39D783B-0100-4CE1-8919-44ECDA0C17C5}"/>
          </ac:spMkLst>
        </pc:spChg>
        <pc:spChg chg="add del">
          <ac:chgData name="이 경오" userId="03d471aaec579ec3" providerId="LiveId" clId="{14D9E178-0302-40BF-9892-151075496A37}" dt="2020-05-02T15:14:52.930" v="3481" actId="478"/>
          <ac:spMkLst>
            <pc:docMk/>
            <pc:sldMk cId="4275382435" sldId="361"/>
            <ac:spMk id="11" creationId="{84D3F263-B5EA-4057-9933-DD25D24EEEAB}"/>
          </ac:spMkLst>
        </pc:spChg>
        <pc:spChg chg="del">
          <ac:chgData name="이 경오" userId="03d471aaec579ec3" providerId="LiveId" clId="{14D9E178-0302-40BF-9892-151075496A37}" dt="2020-05-02T15:12:00.709" v="3404" actId="478"/>
          <ac:spMkLst>
            <pc:docMk/>
            <pc:sldMk cId="4275382435" sldId="361"/>
            <ac:spMk id="12" creationId="{7B53EFC9-E164-4978-99DA-FEBEC85E30DE}"/>
          </ac:spMkLst>
        </pc:spChg>
        <pc:spChg chg="del">
          <ac:chgData name="이 경오" userId="03d471aaec579ec3" providerId="LiveId" clId="{14D9E178-0302-40BF-9892-151075496A37}" dt="2020-05-02T15:12:00.709" v="3404" actId="478"/>
          <ac:spMkLst>
            <pc:docMk/>
            <pc:sldMk cId="4275382435" sldId="361"/>
            <ac:spMk id="13" creationId="{2FC7F67F-D5F3-433C-8951-564F3AA3D9B4}"/>
          </ac:spMkLst>
        </pc:spChg>
        <pc:spChg chg="add del">
          <ac:chgData name="이 경오" userId="03d471aaec579ec3" providerId="LiveId" clId="{14D9E178-0302-40BF-9892-151075496A37}" dt="2020-05-02T15:14:52.930" v="3481" actId="478"/>
          <ac:spMkLst>
            <pc:docMk/>
            <pc:sldMk cId="4275382435" sldId="361"/>
            <ac:spMk id="14" creationId="{F4C7BD5C-9ADB-4F8E-AC06-1D558CAFF8F2}"/>
          </ac:spMkLst>
        </pc:spChg>
        <pc:spChg chg="add del mod">
          <ac:chgData name="이 경오" userId="03d471aaec579ec3" providerId="LiveId" clId="{14D9E178-0302-40BF-9892-151075496A37}" dt="2020-05-02T15:15:11.017" v="3488" actId="478"/>
          <ac:spMkLst>
            <pc:docMk/>
            <pc:sldMk cId="4275382435" sldId="361"/>
            <ac:spMk id="15" creationId="{3307924D-B2DB-40DB-A88E-58EE984F7990}"/>
          </ac:spMkLst>
        </pc:spChg>
        <pc:spChg chg="del">
          <ac:chgData name="이 경오" userId="03d471aaec579ec3" providerId="LiveId" clId="{14D9E178-0302-40BF-9892-151075496A37}" dt="2020-05-02T15:12:00.709" v="3404" actId="478"/>
          <ac:spMkLst>
            <pc:docMk/>
            <pc:sldMk cId="4275382435" sldId="361"/>
            <ac:spMk id="16" creationId="{8A8D8117-5FC9-41F0-B462-1FBEE8A0900D}"/>
          </ac:spMkLst>
        </pc:spChg>
        <pc:spChg chg="add del mod">
          <ac:chgData name="이 경오" userId="03d471aaec579ec3" providerId="LiveId" clId="{14D9E178-0302-40BF-9892-151075496A37}" dt="2020-05-02T15:15:11.017" v="3488" actId="478"/>
          <ac:spMkLst>
            <pc:docMk/>
            <pc:sldMk cId="4275382435" sldId="361"/>
            <ac:spMk id="17" creationId="{10E6B94D-FE70-4E4E-82B3-EA622E888F90}"/>
          </ac:spMkLst>
        </pc:spChg>
        <pc:spChg chg="add del mod">
          <ac:chgData name="이 경오" userId="03d471aaec579ec3" providerId="LiveId" clId="{14D9E178-0302-40BF-9892-151075496A37}" dt="2020-05-02T15:15:11.017" v="3488" actId="478"/>
          <ac:spMkLst>
            <pc:docMk/>
            <pc:sldMk cId="4275382435" sldId="361"/>
            <ac:spMk id="18" creationId="{221BBA38-B21F-400B-8186-2942D397419E}"/>
          </ac:spMkLst>
        </pc:spChg>
        <pc:spChg chg="add del mod">
          <ac:chgData name="이 경오" userId="03d471aaec579ec3" providerId="LiveId" clId="{14D9E178-0302-40BF-9892-151075496A37}" dt="2020-05-02T15:14:52.931" v="3483"/>
          <ac:spMkLst>
            <pc:docMk/>
            <pc:sldMk cId="4275382435" sldId="361"/>
            <ac:spMk id="19" creationId="{99828868-143D-4C90-A740-F3A7F7F2A3DD}"/>
          </ac:spMkLst>
        </pc:spChg>
        <pc:spChg chg="add del mod">
          <ac:chgData name="이 경오" userId="03d471aaec579ec3" providerId="LiveId" clId="{14D9E178-0302-40BF-9892-151075496A37}" dt="2020-05-02T15:15:11.017" v="3488" actId="478"/>
          <ac:spMkLst>
            <pc:docMk/>
            <pc:sldMk cId="4275382435" sldId="361"/>
            <ac:spMk id="20" creationId="{11B8978D-4EC4-44AC-99D9-6A15A647C474}"/>
          </ac:spMkLst>
        </pc:spChg>
        <pc:spChg chg="add del mod">
          <ac:chgData name="이 경오" userId="03d471aaec579ec3" providerId="LiveId" clId="{14D9E178-0302-40BF-9892-151075496A37}" dt="2020-05-02T15:15:11.017" v="3488" actId="478"/>
          <ac:spMkLst>
            <pc:docMk/>
            <pc:sldMk cId="4275382435" sldId="361"/>
            <ac:spMk id="21" creationId="{FBCCFE30-41FB-4D60-8862-599FF2CD7089}"/>
          </ac:spMkLst>
        </pc:spChg>
        <pc:spChg chg="add mod">
          <ac:chgData name="이 경오" userId="03d471aaec579ec3" providerId="LiveId" clId="{14D9E178-0302-40BF-9892-151075496A37}" dt="2020-05-02T15:15:15.188" v="3489" actId="1076"/>
          <ac:spMkLst>
            <pc:docMk/>
            <pc:sldMk cId="4275382435" sldId="361"/>
            <ac:spMk id="23" creationId="{4DBCD8E6-7744-4DB4-B374-AC94E0211641}"/>
          </ac:spMkLst>
        </pc:spChg>
        <pc:spChg chg="add del mod">
          <ac:chgData name="이 경오" userId="03d471aaec579ec3" providerId="LiveId" clId="{14D9E178-0302-40BF-9892-151075496A37}" dt="2020-05-02T15:14:52.930" v="3481" actId="478"/>
          <ac:spMkLst>
            <pc:docMk/>
            <pc:sldMk cId="4275382435" sldId="361"/>
            <ac:spMk id="24" creationId="{3A589CBF-8FD9-4D3A-B88B-FC8F38656718}"/>
          </ac:spMkLst>
        </pc:spChg>
        <pc:spChg chg="add del mod">
          <ac:chgData name="이 경오" userId="03d471aaec579ec3" providerId="LiveId" clId="{14D9E178-0302-40BF-9892-151075496A37}" dt="2020-05-02T15:14:52.930" v="3481" actId="478"/>
          <ac:spMkLst>
            <pc:docMk/>
            <pc:sldMk cId="4275382435" sldId="361"/>
            <ac:spMk id="25" creationId="{31F3CBB6-9281-4B3F-BD6C-E9C5B894D624}"/>
          </ac:spMkLst>
        </pc:spChg>
        <pc:spChg chg="add del mod">
          <ac:chgData name="이 경오" userId="03d471aaec579ec3" providerId="LiveId" clId="{14D9E178-0302-40BF-9892-151075496A37}" dt="2020-05-02T15:14:52.930" v="3481" actId="478"/>
          <ac:spMkLst>
            <pc:docMk/>
            <pc:sldMk cId="4275382435" sldId="361"/>
            <ac:spMk id="26" creationId="{22E4E1BD-41BA-46BF-8FCD-E75C40130784}"/>
          </ac:spMkLst>
        </pc:spChg>
        <pc:spChg chg="add del mod">
          <ac:chgData name="이 경오" userId="03d471aaec579ec3" providerId="LiveId" clId="{14D9E178-0302-40BF-9892-151075496A37}" dt="2020-05-02T15:14:52.930" v="3481" actId="478"/>
          <ac:spMkLst>
            <pc:docMk/>
            <pc:sldMk cId="4275382435" sldId="361"/>
            <ac:spMk id="27" creationId="{1507F9C6-5BCA-4B5A-8BE3-18BCC7F5082A}"/>
          </ac:spMkLst>
        </pc:spChg>
        <pc:spChg chg="add del mod">
          <ac:chgData name="이 경오" userId="03d471aaec579ec3" providerId="LiveId" clId="{14D9E178-0302-40BF-9892-151075496A37}" dt="2020-05-02T15:14:52.930" v="3481" actId="478"/>
          <ac:spMkLst>
            <pc:docMk/>
            <pc:sldMk cId="4275382435" sldId="361"/>
            <ac:spMk id="28" creationId="{2D851415-7CB3-4CDF-9A7F-2FCB793C11BC}"/>
          </ac:spMkLst>
        </pc:spChg>
        <pc:spChg chg="add del mod">
          <ac:chgData name="이 경오" userId="03d471aaec579ec3" providerId="LiveId" clId="{14D9E178-0302-40BF-9892-151075496A37}" dt="2020-05-02T15:14:58.309" v="3485" actId="478"/>
          <ac:spMkLst>
            <pc:docMk/>
            <pc:sldMk cId="4275382435" sldId="361"/>
            <ac:spMk id="29" creationId="{FC85713D-4BEC-4352-9054-BCAE2B03A48D}"/>
          </ac:spMkLst>
        </pc:spChg>
        <pc:spChg chg="add del mod">
          <ac:chgData name="이 경오" userId="03d471aaec579ec3" providerId="LiveId" clId="{14D9E178-0302-40BF-9892-151075496A37}" dt="2020-05-02T15:14:58.309" v="3485" actId="478"/>
          <ac:spMkLst>
            <pc:docMk/>
            <pc:sldMk cId="4275382435" sldId="361"/>
            <ac:spMk id="30" creationId="{FFADC445-B489-4F8E-8678-8203557FC4CB}"/>
          </ac:spMkLst>
        </pc:spChg>
        <pc:spChg chg="add del mod">
          <ac:chgData name="이 경오" userId="03d471aaec579ec3" providerId="LiveId" clId="{14D9E178-0302-40BF-9892-151075496A37}" dt="2020-05-02T15:14:58.309" v="3485" actId="478"/>
          <ac:spMkLst>
            <pc:docMk/>
            <pc:sldMk cId="4275382435" sldId="361"/>
            <ac:spMk id="31" creationId="{38283347-CAF8-4F1E-8E27-886A14B2CF10}"/>
          </ac:spMkLst>
        </pc:spChg>
        <pc:spChg chg="add del mod">
          <ac:chgData name="이 경오" userId="03d471aaec579ec3" providerId="LiveId" clId="{14D9E178-0302-40BF-9892-151075496A37}" dt="2020-05-02T15:14:58.309" v="3485" actId="478"/>
          <ac:spMkLst>
            <pc:docMk/>
            <pc:sldMk cId="4275382435" sldId="361"/>
            <ac:spMk id="32" creationId="{DD6B4AFE-E0BA-438B-816D-D7A8BB502EAE}"/>
          </ac:spMkLst>
        </pc:spChg>
        <pc:spChg chg="add del mod">
          <ac:chgData name="이 경오" userId="03d471aaec579ec3" providerId="LiveId" clId="{14D9E178-0302-40BF-9892-151075496A37}" dt="2020-05-02T15:14:58.309" v="3485" actId="478"/>
          <ac:spMkLst>
            <pc:docMk/>
            <pc:sldMk cId="4275382435" sldId="361"/>
            <ac:spMk id="33" creationId="{FF4A0A37-1DF0-47C9-9B15-6B19D998163D}"/>
          </ac:spMkLst>
        </pc:spChg>
        <pc:spChg chg="add del mod">
          <ac:chgData name="이 경오" userId="03d471aaec579ec3" providerId="LiveId" clId="{14D9E178-0302-40BF-9892-151075496A37}" dt="2020-05-02T15:15:04.618" v="3487" actId="478"/>
          <ac:spMkLst>
            <pc:docMk/>
            <pc:sldMk cId="4275382435" sldId="361"/>
            <ac:spMk id="34" creationId="{2D6F391F-25A7-4768-82DF-F4FFBF2B8B6E}"/>
          </ac:spMkLst>
        </pc:spChg>
        <pc:spChg chg="add del mod">
          <ac:chgData name="이 경오" userId="03d471aaec579ec3" providerId="LiveId" clId="{14D9E178-0302-40BF-9892-151075496A37}" dt="2020-05-02T15:15:04.618" v="3487" actId="478"/>
          <ac:spMkLst>
            <pc:docMk/>
            <pc:sldMk cId="4275382435" sldId="361"/>
            <ac:spMk id="35" creationId="{814D1299-E4C3-4B8F-99BE-BC1163BB5472}"/>
          </ac:spMkLst>
        </pc:spChg>
        <pc:spChg chg="add del mod">
          <ac:chgData name="이 경오" userId="03d471aaec579ec3" providerId="LiveId" clId="{14D9E178-0302-40BF-9892-151075496A37}" dt="2020-05-02T15:15:04.618" v="3487" actId="478"/>
          <ac:spMkLst>
            <pc:docMk/>
            <pc:sldMk cId="4275382435" sldId="361"/>
            <ac:spMk id="36" creationId="{D4BB10EC-8930-452F-AD9B-9D985A5EF095}"/>
          </ac:spMkLst>
        </pc:spChg>
        <pc:spChg chg="add del mod">
          <ac:chgData name="이 경오" userId="03d471aaec579ec3" providerId="LiveId" clId="{14D9E178-0302-40BF-9892-151075496A37}" dt="2020-05-02T15:15:04.618" v="3487" actId="478"/>
          <ac:spMkLst>
            <pc:docMk/>
            <pc:sldMk cId="4275382435" sldId="361"/>
            <ac:spMk id="37" creationId="{F2D41BB4-DAA4-4323-A578-3D877BB70BD7}"/>
          </ac:spMkLst>
        </pc:spChg>
        <pc:spChg chg="add del mod">
          <ac:chgData name="이 경오" userId="03d471aaec579ec3" providerId="LiveId" clId="{14D9E178-0302-40BF-9892-151075496A37}" dt="2020-05-02T15:15:04.618" v="3487" actId="478"/>
          <ac:spMkLst>
            <pc:docMk/>
            <pc:sldMk cId="4275382435" sldId="361"/>
            <ac:spMk id="38" creationId="{87C7B03D-366C-483D-814F-8880B2E4B0ED}"/>
          </ac:spMkLst>
        </pc:spChg>
        <pc:graphicFrameChg chg="add mod modGraphic">
          <ac:chgData name="이 경오" userId="03d471aaec579ec3" providerId="LiveId" clId="{14D9E178-0302-40BF-9892-151075496A37}" dt="2020-05-02T15:15:21.057" v="3490" actId="1076"/>
          <ac:graphicFrameMkLst>
            <pc:docMk/>
            <pc:sldMk cId="4275382435" sldId="361"/>
            <ac:graphicFrameMk id="22" creationId="{FB22C92A-D7A3-40A1-B938-823444D54105}"/>
          </ac:graphicFrameMkLst>
        </pc:graphicFrameChg>
      </pc:sldChg>
      <pc:sldChg chg="addSp delSp modSp add mod">
        <pc:chgData name="이 경오" userId="03d471aaec579ec3" providerId="LiveId" clId="{14D9E178-0302-40BF-9892-151075496A37}" dt="2020-05-02T15:19:21.482" v="4283" actId="20577"/>
        <pc:sldMkLst>
          <pc:docMk/>
          <pc:sldMk cId="2745289762" sldId="362"/>
        </pc:sldMkLst>
        <pc:spChg chg="mod">
          <ac:chgData name="이 경오" userId="03d471aaec579ec3" providerId="LiveId" clId="{14D9E178-0302-40BF-9892-151075496A37}" dt="2020-05-02T15:17:21.520" v="3718"/>
          <ac:spMkLst>
            <pc:docMk/>
            <pc:sldMk cId="2745289762" sldId="362"/>
            <ac:spMk id="2" creationId="{00000000-0000-0000-0000-000000000000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14" creationId="{D58F4237-9D9F-49C7-8E59-672FC9E3A685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15" creationId="{D2258372-3ACB-411D-AA58-486130F01B7B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17" creationId="{4ADB5EB1-A7E5-4621-8430-0B91A0283349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18" creationId="{4522B72A-0CA7-46D8-A7AE-82AA6FC76B79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19" creationId="{B8D56BDB-CC1F-4711-84C8-4F3FB6F0C72A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20" creationId="{709C883C-7F3C-4D15-B6E2-EB7701144214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21" creationId="{A2A8D716-580E-4282-823F-6F96D02F8EA5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40" creationId="{689183FA-450C-4C0A-B466-515272DECF8F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45" creationId="{3FC1D9B4-0B60-46BE-862F-6DBCC88902D5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46" creationId="{37935312-5F23-45A8-AD31-B393ED922CF6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47" creationId="{9F72C0F2-B59D-4693-BEF9-5CB05613F61B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48" creationId="{DB468C66-43E5-4794-A382-0954FCD527A9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50" creationId="{A15BDF6B-E0DC-46D7-943F-BBD71ED6BB48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51" creationId="{1B98DBFC-7D45-49B1-BDA5-A7D85C118553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57" creationId="{8E6796FD-87B2-40CB-94AF-D2632A217541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58" creationId="{8A9AE61F-2757-41CA-96B0-07028AC60A33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59" creationId="{357FA9F9-9F0F-4CD2-8F40-79B37DCEA28D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62" creationId="{AB87890E-855B-47FD-8882-5AA02E9F9CA3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65" creationId="{EE40A85D-BD95-4691-A903-F491F345507B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67" creationId="{7E2A0619-8D5F-499F-90E9-9C6F6C521C87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68" creationId="{52490970-605B-4F1C-BC3D-A48996D29A1C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69" creationId="{9617A58F-7FE4-44C3-AC59-09037375C579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70" creationId="{FD097ED8-6313-439C-9250-416466FDD4C8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71" creationId="{0C0BB74E-A648-4279-A129-5E2388EEEABF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72" creationId="{61EA289D-A973-41AE-A3F9-B55F3C8093A7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73" creationId="{48E0B23B-7277-4B84-A4F9-A7E2EAC078C0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74" creationId="{C07700F3-DCD4-471C-B2D7-44B39A023C47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75" creationId="{E159D369-BD07-471B-A05F-4C65E9F889B5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76" creationId="{C5931001-CB7E-4807-82EB-0A4FD48E01CC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77" creationId="{494DB17C-B8D9-4373-BCB9-65BBD95004D4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78" creationId="{C7FCB820-D2D2-4DB1-898B-AA99B34E1843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79" creationId="{C0F2B7E2-B8BF-46D5-A754-12949964C9EE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80" creationId="{5E49260C-48D8-470E-8785-BAD4B7B4A592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81" creationId="{19C27995-5A97-4D90-AA7A-33EB48215E0C}"/>
          </ac:spMkLst>
        </pc:spChg>
        <pc:spChg chg="del">
          <ac:chgData name="이 경오" userId="03d471aaec579ec3" providerId="LiveId" clId="{14D9E178-0302-40BF-9892-151075496A37}" dt="2020-05-02T15:17:34.309" v="3719" actId="478"/>
          <ac:spMkLst>
            <pc:docMk/>
            <pc:sldMk cId="2745289762" sldId="362"/>
            <ac:spMk id="82" creationId="{C84AF244-F696-4294-A98E-6A3F4B84E702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83" creationId="{BDF9DB69-12C1-43C1-832E-48C819A2B2CB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85" creationId="{67612BAD-3ADA-43AC-8159-17ADAEB4E37A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87" creationId="{A16ABBF5-C177-48A9-B5CE-61165CF4F8A8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88" creationId="{9C1996AB-85E7-4D16-82BD-0F42DD550432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89" creationId="{8CFEEBFA-56D0-4D82-A730-FABD09881DFC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90" creationId="{2FDB7259-F0F3-473C-8103-598283166F61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91" creationId="{D1A6C8AF-3C17-443A-885C-399BC02A0447}"/>
          </ac:spMkLst>
        </pc:spChg>
        <pc:spChg chg="add mod">
          <ac:chgData name="이 경오" userId="03d471aaec579ec3" providerId="LiveId" clId="{14D9E178-0302-40BF-9892-151075496A37}" dt="2020-05-02T15:17:39.501" v="3721" actId="1076"/>
          <ac:spMkLst>
            <pc:docMk/>
            <pc:sldMk cId="2745289762" sldId="362"/>
            <ac:spMk id="92" creationId="{0FA8CAFB-2127-4F66-B796-F70B395183FD}"/>
          </ac:spMkLst>
        </pc:spChg>
        <pc:spChg chg="add mod">
          <ac:chgData name="이 경오" userId="03d471aaec579ec3" providerId="LiveId" clId="{14D9E178-0302-40BF-9892-151075496A37}" dt="2020-05-02T15:19:21.482" v="4283" actId="20577"/>
          <ac:spMkLst>
            <pc:docMk/>
            <pc:sldMk cId="2745289762" sldId="362"/>
            <ac:spMk id="93" creationId="{F053A7EA-84A4-4085-9F6B-02C59F10867A}"/>
          </ac:spMkLst>
        </pc:spChg>
        <pc:picChg chg="add mod">
          <ac:chgData name="이 경오" userId="03d471aaec579ec3" providerId="LiveId" clId="{14D9E178-0302-40BF-9892-151075496A37}" dt="2020-05-02T15:17:39.501" v="3721" actId="1076"/>
          <ac:picMkLst>
            <pc:docMk/>
            <pc:sldMk cId="2745289762" sldId="362"/>
            <ac:picMk id="49" creationId="{0B5182FE-5F0D-4860-8BB9-B7B8CE9D0453}"/>
          </ac:picMkLst>
        </pc:picChg>
        <pc:picChg chg="add mod">
          <ac:chgData name="이 경오" userId="03d471aaec579ec3" providerId="LiveId" clId="{14D9E178-0302-40BF-9892-151075496A37}" dt="2020-05-02T15:17:39.501" v="3721" actId="1076"/>
          <ac:picMkLst>
            <pc:docMk/>
            <pc:sldMk cId="2745289762" sldId="362"/>
            <ac:picMk id="61" creationId="{FE5D6245-EEE5-4CAB-B319-E8DE25F76168}"/>
          </ac:picMkLst>
        </pc:pic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8" creationId="{5E1A85F7-515A-47BC-B18F-11BA775FD299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22" creationId="{AB7B6FE0-7FB7-421B-91B3-E23EDACD126C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24" creationId="{77D97B79-16C6-414B-8205-57EE677D6FD1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31" creationId="{81ECF884-5F2D-4146-9843-2CA2B7A71ED2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34" creationId="{01D399EF-8B1E-46B8-A379-74993EE88F30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37" creationId="{F4E2748E-2502-4968-847A-64811A280EA2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41" creationId="{205F5A11-19CF-4E67-A014-0E0C90A4BC7A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52" creationId="{66910C8F-D82D-4D81-A217-BE48F638A29C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53" creationId="{7EEE6C07-6185-43B3-A5D9-E9C1978E82E2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54" creationId="{C39E58FB-F6E8-4F1E-82ED-11AA199119DB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55" creationId="{1274B652-6E8A-4000-B38D-3200C0F6905E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56" creationId="{437448B2-CEEA-482C-87E3-E0C388D0E16E}"/>
          </ac:cxnSpMkLst>
        </pc:cxnChg>
        <pc:cxnChg chg="add mod">
          <ac:chgData name="이 경오" userId="03d471aaec579ec3" providerId="LiveId" clId="{14D9E178-0302-40BF-9892-151075496A37}" dt="2020-05-02T15:17:39.501" v="3721" actId="1076"/>
          <ac:cxnSpMkLst>
            <pc:docMk/>
            <pc:sldMk cId="2745289762" sldId="362"/>
            <ac:cxnSpMk id="60" creationId="{09B9864A-B5FD-4550-BD72-691ADC6BB2C7}"/>
          </ac:cxnSpMkLst>
        </pc:cxnChg>
        <pc:cxnChg chg="del mod">
          <ac:chgData name="이 경오" userId="03d471aaec579ec3" providerId="LiveId" clId="{14D9E178-0302-40BF-9892-151075496A37}" dt="2020-05-02T15:17:34.309" v="3719" actId="478"/>
          <ac:cxnSpMkLst>
            <pc:docMk/>
            <pc:sldMk cId="2745289762" sldId="362"/>
            <ac:cxnSpMk id="63" creationId="{6EFAE858-4E66-4DA1-BD7C-D13C5ADFFD70}"/>
          </ac:cxnSpMkLst>
        </pc:cxnChg>
        <pc:cxnChg chg="add mod">
          <ac:chgData name="이 경오" userId="03d471aaec579ec3" providerId="LiveId" clId="{14D9E178-0302-40BF-9892-151075496A37}" dt="2020-05-02T15:17:39.501" v="3721" actId="1076"/>
          <ac:cxnSpMkLst>
            <pc:docMk/>
            <pc:sldMk cId="2745289762" sldId="362"/>
            <ac:cxnSpMk id="64" creationId="{77E33E1D-32E0-4865-B5B4-79C1EA9DEF60}"/>
          </ac:cxnSpMkLst>
        </pc:cxnChg>
        <pc:cxnChg chg="add mod">
          <ac:chgData name="이 경오" userId="03d471aaec579ec3" providerId="LiveId" clId="{14D9E178-0302-40BF-9892-151075496A37}" dt="2020-05-02T15:17:39.501" v="3721" actId="1076"/>
          <ac:cxnSpMkLst>
            <pc:docMk/>
            <pc:sldMk cId="2745289762" sldId="362"/>
            <ac:cxnSpMk id="66" creationId="{F999E7BF-63B5-4E76-9CBE-E38126DA07E6}"/>
          </ac:cxnSpMkLst>
        </pc:cxnChg>
        <pc:cxnChg chg="add mod">
          <ac:chgData name="이 경오" userId="03d471aaec579ec3" providerId="LiveId" clId="{14D9E178-0302-40BF-9892-151075496A37}" dt="2020-05-02T15:17:39.501" v="3721" actId="1076"/>
          <ac:cxnSpMkLst>
            <pc:docMk/>
            <pc:sldMk cId="2745289762" sldId="362"/>
            <ac:cxnSpMk id="84" creationId="{ABD3EB86-D0B7-4963-82E8-D379A4DBC78B}"/>
          </ac:cxnSpMkLst>
        </pc:cxnChg>
        <pc:cxnChg chg="add mod">
          <ac:chgData name="이 경오" userId="03d471aaec579ec3" providerId="LiveId" clId="{14D9E178-0302-40BF-9892-151075496A37}" dt="2020-05-02T15:17:39.501" v="3721" actId="1076"/>
          <ac:cxnSpMkLst>
            <pc:docMk/>
            <pc:sldMk cId="2745289762" sldId="362"/>
            <ac:cxnSpMk id="86" creationId="{E7024EC2-91E8-488C-9E93-97D4FD72C390}"/>
          </ac:cxnSpMkLst>
        </pc:cxnChg>
      </pc:sldChg>
      <pc:sldChg chg="add ord">
        <pc:chgData name="이 경오" userId="03d471aaec579ec3" providerId="LiveId" clId="{14D9E178-0302-40BF-9892-151075496A37}" dt="2020-05-02T15:19:46.794" v="4286"/>
        <pc:sldMkLst>
          <pc:docMk/>
          <pc:sldMk cId="2976131895" sldId="363"/>
        </pc:sldMkLst>
      </pc:sldChg>
      <pc:sldChg chg="addSp delSp modSp add mod ord">
        <pc:chgData name="이 경오" userId="03d471aaec579ec3" providerId="LiveId" clId="{14D9E178-0302-40BF-9892-151075496A37}" dt="2020-05-02T15:45:03.938" v="5410" actId="20577"/>
        <pc:sldMkLst>
          <pc:docMk/>
          <pc:sldMk cId="3496511088" sldId="364"/>
        </pc:sldMkLst>
        <pc:spChg chg="del">
          <ac:chgData name="이 경오" userId="03d471aaec579ec3" providerId="LiveId" clId="{14D9E178-0302-40BF-9892-151075496A37}" dt="2020-05-02T15:27:58.165" v="4334" actId="478"/>
          <ac:spMkLst>
            <pc:docMk/>
            <pc:sldMk cId="3496511088" sldId="364"/>
            <ac:spMk id="2" creationId="{A6A8296F-6F2A-4846-A189-A9866D60C15E}"/>
          </ac:spMkLst>
        </pc:spChg>
        <pc:spChg chg="del">
          <ac:chgData name="이 경오" userId="03d471aaec579ec3" providerId="LiveId" clId="{14D9E178-0302-40BF-9892-151075496A37}" dt="2020-05-02T15:27:58.165" v="4334" actId="478"/>
          <ac:spMkLst>
            <pc:docMk/>
            <pc:sldMk cId="3496511088" sldId="364"/>
            <ac:spMk id="3" creationId="{B6108307-66C1-40C9-8A60-6A02932CEEEE}"/>
          </ac:spMkLst>
        </pc:spChg>
        <pc:spChg chg="add mod">
          <ac:chgData name="이 경오" userId="03d471aaec579ec3" providerId="LiveId" clId="{14D9E178-0302-40BF-9892-151075496A37}" dt="2020-05-02T15:41:14.759" v="4959" actId="207"/>
          <ac:spMkLst>
            <pc:docMk/>
            <pc:sldMk cId="3496511088" sldId="364"/>
            <ac:spMk id="6" creationId="{60144F02-5A18-4E6C-BF2A-78B0E74FD2CA}"/>
          </ac:spMkLst>
        </pc:spChg>
        <pc:spChg chg="del">
          <ac:chgData name="이 경오" userId="03d471aaec579ec3" providerId="LiveId" clId="{14D9E178-0302-40BF-9892-151075496A37}" dt="2020-05-02T15:32:49.214" v="4357" actId="478"/>
          <ac:spMkLst>
            <pc:docMk/>
            <pc:sldMk cId="3496511088" sldId="364"/>
            <ac:spMk id="9" creationId="{F0DD68F2-CB1D-404B-8D46-2411D7EC5537}"/>
          </ac:spMkLst>
        </pc:spChg>
        <pc:spChg chg="add">
          <ac:chgData name="이 경오" userId="03d471aaec579ec3" providerId="LiveId" clId="{14D9E178-0302-40BF-9892-151075496A37}" dt="2020-05-02T15:28:04.186" v="4335"/>
          <ac:spMkLst>
            <pc:docMk/>
            <pc:sldMk cId="3496511088" sldId="364"/>
            <ac:spMk id="13" creationId="{79EC83B6-EB5E-44C6-B532-04C580F5632F}"/>
          </ac:spMkLst>
        </pc:spChg>
        <pc:spChg chg="del">
          <ac:chgData name="이 경오" userId="03d471aaec579ec3" providerId="LiveId" clId="{14D9E178-0302-40BF-9892-151075496A37}" dt="2020-05-02T15:27:58.165" v="4334" actId="478"/>
          <ac:spMkLst>
            <pc:docMk/>
            <pc:sldMk cId="3496511088" sldId="364"/>
            <ac:spMk id="14" creationId="{13293910-3999-4B5A-B2DC-B9F1EB22682A}"/>
          </ac:spMkLst>
        </pc:spChg>
        <pc:spChg chg="del">
          <ac:chgData name="이 경오" userId="03d471aaec579ec3" providerId="LiveId" clId="{14D9E178-0302-40BF-9892-151075496A37}" dt="2020-05-02T15:32:49.214" v="4357" actId="478"/>
          <ac:spMkLst>
            <pc:docMk/>
            <pc:sldMk cId="3496511088" sldId="364"/>
            <ac:spMk id="15" creationId="{300D8ED9-7679-4017-8E70-541C04434FA0}"/>
          </ac:spMkLst>
        </pc:spChg>
        <pc:spChg chg="del">
          <ac:chgData name="이 경오" userId="03d471aaec579ec3" providerId="LiveId" clId="{14D9E178-0302-40BF-9892-151075496A37}" dt="2020-05-02T15:27:58.165" v="4334" actId="478"/>
          <ac:spMkLst>
            <pc:docMk/>
            <pc:sldMk cId="3496511088" sldId="364"/>
            <ac:spMk id="16" creationId="{91E236AF-1429-4C01-A856-4161BCD81722}"/>
          </ac:spMkLst>
        </pc:spChg>
        <pc:spChg chg="del">
          <ac:chgData name="이 경오" userId="03d471aaec579ec3" providerId="LiveId" clId="{14D9E178-0302-40BF-9892-151075496A37}" dt="2020-05-02T15:27:58.165" v="4334" actId="478"/>
          <ac:spMkLst>
            <pc:docMk/>
            <pc:sldMk cId="3496511088" sldId="364"/>
            <ac:spMk id="17" creationId="{F1F76BE6-3ABB-4CB7-9ED5-12B945AB072E}"/>
          </ac:spMkLst>
        </pc:spChg>
        <pc:spChg chg="add mod">
          <ac:chgData name="이 경오" userId="03d471aaec579ec3" providerId="LiveId" clId="{14D9E178-0302-40BF-9892-151075496A37}" dt="2020-05-02T15:35:10.801" v="4400" actId="403"/>
          <ac:spMkLst>
            <pc:docMk/>
            <pc:sldMk cId="3496511088" sldId="364"/>
            <ac:spMk id="21" creationId="{ECEE70D4-E5A7-40B8-814D-D7DB255008A5}"/>
          </ac:spMkLst>
        </pc:spChg>
        <pc:spChg chg="add mod">
          <ac:chgData name="이 경오" userId="03d471aaec579ec3" providerId="LiveId" clId="{14D9E178-0302-40BF-9892-151075496A37}" dt="2020-05-02T15:33:58.921" v="4371" actId="1076"/>
          <ac:spMkLst>
            <pc:docMk/>
            <pc:sldMk cId="3496511088" sldId="364"/>
            <ac:spMk id="22" creationId="{72D46A60-8EAD-4F9D-920A-F92EEC269BA3}"/>
          </ac:spMkLst>
        </pc:spChg>
        <pc:spChg chg="add mod">
          <ac:chgData name="이 경오" userId="03d471aaec579ec3" providerId="LiveId" clId="{14D9E178-0302-40BF-9892-151075496A37}" dt="2020-05-02T15:33:58.921" v="4371" actId="1076"/>
          <ac:spMkLst>
            <pc:docMk/>
            <pc:sldMk cId="3496511088" sldId="364"/>
            <ac:spMk id="23" creationId="{1AE02F1B-FFE8-46C2-9B4C-8F53C0FFDE50}"/>
          </ac:spMkLst>
        </pc:spChg>
        <pc:spChg chg="add mod">
          <ac:chgData name="이 경오" userId="03d471aaec579ec3" providerId="LiveId" clId="{14D9E178-0302-40BF-9892-151075496A37}" dt="2020-05-02T15:34:57.992" v="4391" actId="403"/>
          <ac:spMkLst>
            <pc:docMk/>
            <pc:sldMk cId="3496511088" sldId="364"/>
            <ac:spMk id="24" creationId="{2FC0F994-48BC-41DB-9D17-134F81809205}"/>
          </ac:spMkLst>
        </pc:spChg>
        <pc:spChg chg="add mod">
          <ac:chgData name="이 경오" userId="03d471aaec579ec3" providerId="LiveId" clId="{14D9E178-0302-40BF-9892-151075496A37}" dt="2020-05-02T15:35:15.068" v="4401" actId="255"/>
          <ac:spMkLst>
            <pc:docMk/>
            <pc:sldMk cId="3496511088" sldId="364"/>
            <ac:spMk id="25" creationId="{15AE04A1-1965-4A41-8D80-870440080D68}"/>
          </ac:spMkLst>
        </pc:spChg>
        <pc:spChg chg="mod">
          <ac:chgData name="이 경오" userId="03d471aaec579ec3" providerId="LiveId" clId="{14D9E178-0302-40BF-9892-151075496A37}" dt="2020-05-02T15:35:15.068" v="4401" actId="255"/>
          <ac:spMkLst>
            <pc:docMk/>
            <pc:sldMk cId="3496511088" sldId="364"/>
            <ac:spMk id="34" creationId="{6ED97158-1C0A-4F01-842B-C4FD182673AF}"/>
          </ac:spMkLst>
        </pc:spChg>
        <pc:spChg chg="mod">
          <ac:chgData name="이 경오" userId="03d471aaec579ec3" providerId="LiveId" clId="{14D9E178-0302-40BF-9892-151075496A37}" dt="2020-05-02T15:35:15.068" v="4401" actId="255"/>
          <ac:spMkLst>
            <pc:docMk/>
            <pc:sldMk cId="3496511088" sldId="364"/>
            <ac:spMk id="35" creationId="{6374E8B1-AD60-4D73-BC14-87ACAB078917}"/>
          </ac:spMkLst>
        </pc:spChg>
        <pc:spChg chg="mod">
          <ac:chgData name="이 경오" userId="03d471aaec579ec3" providerId="LiveId" clId="{14D9E178-0302-40BF-9892-151075496A37}" dt="2020-05-02T15:35:15.068" v="4401" actId="255"/>
          <ac:spMkLst>
            <pc:docMk/>
            <pc:sldMk cId="3496511088" sldId="364"/>
            <ac:spMk id="37" creationId="{85FD64E7-19C6-427D-8FF5-DBEC531C4437}"/>
          </ac:spMkLst>
        </pc:spChg>
        <pc:spChg chg="mod">
          <ac:chgData name="이 경오" userId="03d471aaec579ec3" providerId="LiveId" clId="{14D9E178-0302-40BF-9892-151075496A37}" dt="2020-05-02T15:35:15.068" v="4401" actId="255"/>
          <ac:spMkLst>
            <pc:docMk/>
            <pc:sldMk cId="3496511088" sldId="364"/>
            <ac:spMk id="38" creationId="{DDDE5405-C252-4749-B8C3-61FAAF95FF93}"/>
          </ac:spMkLst>
        </pc:spChg>
        <pc:spChg chg="add mod">
          <ac:chgData name="이 경오" userId="03d471aaec579ec3" providerId="LiveId" clId="{14D9E178-0302-40BF-9892-151075496A37}" dt="2020-05-02T15:35:02.043" v="4394" actId="403"/>
          <ac:spMkLst>
            <pc:docMk/>
            <pc:sldMk cId="3496511088" sldId="364"/>
            <ac:spMk id="39" creationId="{6F4CCBDB-FC64-48C5-B753-1E9160A4E64A}"/>
          </ac:spMkLst>
        </pc:spChg>
        <pc:spChg chg="add mod">
          <ac:chgData name="이 경오" userId="03d471aaec579ec3" providerId="LiveId" clId="{14D9E178-0302-40BF-9892-151075496A37}" dt="2020-05-02T15:34:53.731" v="4388" actId="403"/>
          <ac:spMkLst>
            <pc:docMk/>
            <pc:sldMk cId="3496511088" sldId="364"/>
            <ac:spMk id="40" creationId="{C950C45A-A3DA-4A32-88E1-1F959AD7FE51}"/>
          </ac:spMkLst>
        </pc:spChg>
        <pc:spChg chg="add mod">
          <ac:chgData name="이 경오" userId="03d471aaec579ec3" providerId="LiveId" clId="{14D9E178-0302-40BF-9892-151075496A37}" dt="2020-05-02T15:35:31.547" v="4402" actId="207"/>
          <ac:spMkLst>
            <pc:docMk/>
            <pc:sldMk cId="3496511088" sldId="364"/>
            <ac:spMk id="41" creationId="{DC1A7AD2-CFD1-4D8F-829A-A4F8ED79DA64}"/>
          </ac:spMkLst>
        </pc:spChg>
        <pc:spChg chg="add mod">
          <ac:chgData name="이 경오" userId="03d471aaec579ec3" providerId="LiveId" clId="{14D9E178-0302-40BF-9892-151075496A37}" dt="2020-05-02T15:33:58.921" v="4371" actId="1076"/>
          <ac:spMkLst>
            <pc:docMk/>
            <pc:sldMk cId="3496511088" sldId="364"/>
            <ac:spMk id="42" creationId="{24922173-2AD0-4ABD-8239-3607F8E82CB6}"/>
          </ac:spMkLst>
        </pc:spChg>
        <pc:spChg chg="add mod">
          <ac:chgData name="이 경오" userId="03d471aaec579ec3" providerId="LiveId" clId="{14D9E178-0302-40BF-9892-151075496A37}" dt="2020-05-02T15:35:38.030" v="4404" actId="207"/>
          <ac:spMkLst>
            <pc:docMk/>
            <pc:sldMk cId="3496511088" sldId="364"/>
            <ac:spMk id="43" creationId="{E6701D17-F096-4E00-B179-C7AF38934896}"/>
          </ac:spMkLst>
        </pc:spChg>
        <pc:spChg chg="add mod">
          <ac:chgData name="이 경오" userId="03d471aaec579ec3" providerId="LiveId" clId="{14D9E178-0302-40BF-9892-151075496A37}" dt="2020-05-02T15:33:58.921" v="4371" actId="1076"/>
          <ac:spMkLst>
            <pc:docMk/>
            <pc:sldMk cId="3496511088" sldId="364"/>
            <ac:spMk id="44" creationId="{99475D69-8627-43C7-BADD-0128A5E8D469}"/>
          </ac:spMkLst>
        </pc:spChg>
        <pc:spChg chg="add mod">
          <ac:chgData name="이 경오" userId="03d471aaec579ec3" providerId="LiveId" clId="{14D9E178-0302-40BF-9892-151075496A37}" dt="2020-05-02T15:33:58.921" v="4371" actId="1076"/>
          <ac:spMkLst>
            <pc:docMk/>
            <pc:sldMk cId="3496511088" sldId="364"/>
            <ac:spMk id="45" creationId="{1CBF29BC-73F8-45EC-AE0C-8A966FC6A313}"/>
          </ac:spMkLst>
        </pc:spChg>
        <pc:spChg chg="add mod">
          <ac:chgData name="이 경오" userId="03d471aaec579ec3" providerId="LiveId" clId="{14D9E178-0302-40BF-9892-151075496A37}" dt="2020-05-02T15:35:06.701" v="4397" actId="403"/>
          <ac:spMkLst>
            <pc:docMk/>
            <pc:sldMk cId="3496511088" sldId="364"/>
            <ac:spMk id="46" creationId="{06EA3C13-9ECD-401D-9C93-247331AF804D}"/>
          </ac:spMkLst>
        </pc:spChg>
        <pc:spChg chg="mod">
          <ac:chgData name="이 경오" userId="03d471aaec579ec3" providerId="LiveId" clId="{14D9E178-0302-40BF-9892-151075496A37}" dt="2020-05-02T15:27:51.209" v="4332"/>
          <ac:spMkLst>
            <pc:docMk/>
            <pc:sldMk cId="3496511088" sldId="364"/>
            <ac:spMk id="49" creationId="{DB2592F5-1887-4128-A11C-FBB241480622}"/>
          </ac:spMkLst>
        </pc:spChg>
        <pc:spChg chg="mod">
          <ac:chgData name="이 경오" userId="03d471aaec579ec3" providerId="LiveId" clId="{14D9E178-0302-40BF-9892-151075496A37}" dt="2020-05-02T15:35:15.068" v="4401" actId="255"/>
          <ac:spMkLst>
            <pc:docMk/>
            <pc:sldMk cId="3496511088" sldId="364"/>
            <ac:spMk id="54" creationId="{327AC3CB-CB1B-4A03-B02A-38AA7FF3DCB7}"/>
          </ac:spMkLst>
        </pc:spChg>
        <pc:spChg chg="mod">
          <ac:chgData name="이 경오" userId="03d471aaec579ec3" providerId="LiveId" clId="{14D9E178-0302-40BF-9892-151075496A37}" dt="2020-05-02T15:35:15.068" v="4401" actId="255"/>
          <ac:spMkLst>
            <pc:docMk/>
            <pc:sldMk cId="3496511088" sldId="364"/>
            <ac:spMk id="55" creationId="{A74B996A-7CCB-464F-84FA-A81453FCE490}"/>
          </ac:spMkLst>
        </pc:spChg>
        <pc:spChg chg="mod">
          <ac:chgData name="이 경오" userId="03d471aaec579ec3" providerId="LiveId" clId="{14D9E178-0302-40BF-9892-151075496A37}" dt="2020-05-02T15:35:34.959" v="4403" actId="207"/>
          <ac:spMkLst>
            <pc:docMk/>
            <pc:sldMk cId="3496511088" sldId="364"/>
            <ac:spMk id="60" creationId="{EBC9AB80-7410-4148-9241-CD3EC910E9D9}"/>
          </ac:spMkLst>
        </pc:spChg>
        <pc:spChg chg="add mod">
          <ac:chgData name="이 경오" userId="03d471aaec579ec3" providerId="LiveId" clId="{14D9E178-0302-40BF-9892-151075496A37}" dt="2020-05-02T15:45:03.938" v="5410" actId="20577"/>
          <ac:spMkLst>
            <pc:docMk/>
            <pc:sldMk cId="3496511088" sldId="364"/>
            <ac:spMk id="62" creationId="{0C5D5E0C-ED39-4317-AA0E-BCFC19AD451E}"/>
          </ac:spMkLst>
        </pc:spChg>
        <pc:grpChg chg="add mod">
          <ac:chgData name="이 경오" userId="03d471aaec579ec3" providerId="LiveId" clId="{14D9E178-0302-40BF-9892-151075496A37}" dt="2020-05-02T15:33:58.921" v="4371" actId="1076"/>
          <ac:grpSpMkLst>
            <pc:docMk/>
            <pc:sldMk cId="3496511088" sldId="364"/>
            <ac:grpSpMk id="26" creationId="{575ACE9E-DA84-4F39-82E5-69029C45ABAF}"/>
          </ac:grpSpMkLst>
        </pc:grpChg>
        <pc:grpChg chg="add mod">
          <ac:chgData name="이 경오" userId="03d471aaec579ec3" providerId="LiveId" clId="{14D9E178-0302-40BF-9892-151075496A37}" dt="2020-05-02T15:33:58.921" v="4371" actId="1076"/>
          <ac:grpSpMkLst>
            <pc:docMk/>
            <pc:sldMk cId="3496511088" sldId="364"/>
            <ac:grpSpMk id="30" creationId="{97227067-8661-4C5E-AC5B-683A10EAE480}"/>
          </ac:grpSpMkLst>
        </pc:grpChg>
        <pc:grpChg chg="add mod">
          <ac:chgData name="이 경오" userId="03d471aaec579ec3" providerId="LiveId" clId="{14D9E178-0302-40BF-9892-151075496A37}" dt="2020-05-02T15:33:58.921" v="4371" actId="1076"/>
          <ac:grpSpMkLst>
            <pc:docMk/>
            <pc:sldMk cId="3496511088" sldId="364"/>
            <ac:grpSpMk id="33" creationId="{7EC540BC-4234-47FC-8FE0-FE829674D581}"/>
          </ac:grpSpMkLst>
        </pc:grpChg>
        <pc:grpChg chg="add mod">
          <ac:chgData name="이 경오" userId="03d471aaec579ec3" providerId="LiveId" clId="{14D9E178-0302-40BF-9892-151075496A37}" dt="2020-05-02T15:33:58.921" v="4371" actId="1076"/>
          <ac:grpSpMkLst>
            <pc:docMk/>
            <pc:sldMk cId="3496511088" sldId="364"/>
            <ac:grpSpMk id="36" creationId="{7C392E5D-25F9-46B2-9382-B413751427B2}"/>
          </ac:grpSpMkLst>
        </pc:grpChg>
        <pc:grpChg chg="add mod">
          <ac:chgData name="이 경오" userId="03d471aaec579ec3" providerId="LiveId" clId="{14D9E178-0302-40BF-9892-151075496A37}" dt="2020-05-02T15:33:58.921" v="4371" actId="1076"/>
          <ac:grpSpMkLst>
            <pc:docMk/>
            <pc:sldMk cId="3496511088" sldId="364"/>
            <ac:grpSpMk id="53" creationId="{47C1C80E-9BC4-4D5B-98D6-936BC7E0C5C6}"/>
          </ac:grpSpMkLst>
        </pc:grpChg>
        <pc:grpChg chg="add mod">
          <ac:chgData name="이 경오" userId="03d471aaec579ec3" providerId="LiveId" clId="{14D9E178-0302-40BF-9892-151075496A37}" dt="2020-05-02T15:33:58.921" v="4371" actId="1076"/>
          <ac:grpSpMkLst>
            <pc:docMk/>
            <pc:sldMk cId="3496511088" sldId="364"/>
            <ac:grpSpMk id="59" creationId="{B640E8F4-B638-44F0-8D78-B70C9C511794}"/>
          </ac:grpSpMkLst>
        </pc:grpChg>
        <pc:graphicFrameChg chg="add mod modGraphic">
          <ac:chgData name="이 경오" userId="03d471aaec579ec3" providerId="LiveId" clId="{14D9E178-0302-40BF-9892-151075496A37}" dt="2020-05-02T15:36:21.724" v="4418" actId="14734"/>
          <ac:graphicFrameMkLst>
            <pc:docMk/>
            <pc:sldMk cId="3496511088" sldId="364"/>
            <ac:graphicFrameMk id="18" creationId="{B11027B0-08CC-417D-A0AF-C6C6A6B56F57}"/>
          </ac:graphicFrameMkLst>
        </pc:graphicFrameChg>
        <pc:graphicFrameChg chg="add del mod">
          <ac:chgData name="이 경오" userId="03d471aaec579ec3" providerId="LiveId" clId="{14D9E178-0302-40BF-9892-151075496A37}" dt="2020-05-02T15:32:42.175" v="4356" actId="478"/>
          <ac:graphicFrameMkLst>
            <pc:docMk/>
            <pc:sldMk cId="3496511088" sldId="364"/>
            <ac:graphicFrameMk id="19" creationId="{ECE9F9BB-C1B4-474C-A111-ED7AE09619ED}"/>
          </ac:graphicFrameMkLst>
        </pc:graphicFrameChg>
        <pc:graphicFrameChg chg="del">
          <ac:chgData name="이 경오" userId="03d471aaec579ec3" providerId="LiveId" clId="{14D9E178-0302-40BF-9892-151075496A37}" dt="2020-05-02T15:27:54.889" v="4333" actId="478"/>
          <ac:graphicFrameMkLst>
            <pc:docMk/>
            <pc:sldMk cId="3496511088" sldId="364"/>
            <ac:graphicFrameMk id="28" creationId="{C80C4FFD-B8F5-411A-9EE6-A3F1887B0BC3}"/>
          </ac:graphicFrameMkLst>
        </pc:graphicFrameChg>
        <pc:cxnChg chg="add mod">
          <ac:chgData name="이 경오" userId="03d471aaec579ec3" providerId="LiveId" clId="{14D9E178-0302-40BF-9892-151075496A37}" dt="2020-05-02T15:33:58.921" v="4371" actId="1076"/>
          <ac:cxnSpMkLst>
            <pc:docMk/>
            <pc:sldMk cId="3496511088" sldId="364"/>
            <ac:cxnSpMk id="20" creationId="{3FAC28AC-04C0-48A3-973B-11F7F4F57613}"/>
          </ac:cxnSpMkLst>
        </pc:cxnChg>
        <pc:cxnChg chg="add mod">
          <ac:chgData name="이 경오" userId="03d471aaec579ec3" providerId="LiveId" clId="{14D9E178-0302-40BF-9892-151075496A37}" dt="2020-05-02T15:33:58.921" v="4371" actId="1076"/>
          <ac:cxnSpMkLst>
            <pc:docMk/>
            <pc:sldMk cId="3496511088" sldId="364"/>
            <ac:cxnSpMk id="47" creationId="{B5806A6E-C674-44BD-BD6E-C6D984D44E18}"/>
          </ac:cxnSpMkLst>
        </pc:cxnChg>
        <pc:cxnChg chg="add mod">
          <ac:chgData name="이 경오" userId="03d471aaec579ec3" providerId="LiveId" clId="{14D9E178-0302-40BF-9892-151075496A37}" dt="2020-05-02T15:33:58.921" v="4371" actId="1076"/>
          <ac:cxnSpMkLst>
            <pc:docMk/>
            <pc:sldMk cId="3496511088" sldId="364"/>
            <ac:cxnSpMk id="48" creationId="{36D6AF5D-3982-433D-86BC-9BDF8BAF03DC}"/>
          </ac:cxnSpMkLst>
        </pc:cxnChg>
        <pc:cxnChg chg="add mod">
          <ac:chgData name="이 경오" userId="03d471aaec579ec3" providerId="LiveId" clId="{14D9E178-0302-40BF-9892-151075496A37}" dt="2020-05-02T15:33:58.921" v="4371" actId="1076"/>
          <ac:cxnSpMkLst>
            <pc:docMk/>
            <pc:sldMk cId="3496511088" sldId="364"/>
            <ac:cxnSpMk id="50" creationId="{B1E084B3-61A3-438A-B64D-3ECD168F9E4B}"/>
          </ac:cxnSpMkLst>
        </pc:cxnChg>
        <pc:cxnChg chg="add mod">
          <ac:chgData name="이 경오" userId="03d471aaec579ec3" providerId="LiveId" clId="{14D9E178-0302-40BF-9892-151075496A37}" dt="2020-05-02T15:33:58.921" v="4371" actId="1076"/>
          <ac:cxnSpMkLst>
            <pc:docMk/>
            <pc:sldMk cId="3496511088" sldId="364"/>
            <ac:cxnSpMk id="51" creationId="{C65830E7-EBC7-46F1-B007-AC191E2223DA}"/>
          </ac:cxnSpMkLst>
        </pc:cxnChg>
        <pc:cxnChg chg="add mod">
          <ac:chgData name="이 경오" userId="03d471aaec579ec3" providerId="LiveId" clId="{14D9E178-0302-40BF-9892-151075496A37}" dt="2020-05-02T15:33:58.921" v="4371" actId="1076"/>
          <ac:cxnSpMkLst>
            <pc:docMk/>
            <pc:sldMk cId="3496511088" sldId="364"/>
            <ac:cxnSpMk id="52" creationId="{C2C28B11-E1E4-4993-8CA6-1D91F928DA9B}"/>
          </ac:cxnSpMkLst>
        </pc:cxnChg>
        <pc:cxnChg chg="add mod">
          <ac:chgData name="이 경오" userId="03d471aaec579ec3" providerId="LiveId" clId="{14D9E178-0302-40BF-9892-151075496A37}" dt="2020-05-02T15:33:58.921" v="4371" actId="1076"/>
          <ac:cxnSpMkLst>
            <pc:docMk/>
            <pc:sldMk cId="3496511088" sldId="364"/>
            <ac:cxnSpMk id="56" creationId="{6BAD9657-6AE6-43DD-AF82-ADF2B7899C6A}"/>
          </ac:cxnSpMkLst>
        </pc:cxnChg>
        <pc:cxnChg chg="add mod">
          <ac:chgData name="이 경오" userId="03d471aaec579ec3" providerId="LiveId" clId="{14D9E178-0302-40BF-9892-151075496A37}" dt="2020-05-02T15:33:58.921" v="4371" actId="1076"/>
          <ac:cxnSpMkLst>
            <pc:docMk/>
            <pc:sldMk cId="3496511088" sldId="364"/>
            <ac:cxnSpMk id="57" creationId="{E605C964-12CE-4C86-9388-0674ABC865DF}"/>
          </ac:cxnSpMkLst>
        </pc:cxnChg>
        <pc:cxnChg chg="add mod">
          <ac:chgData name="이 경오" userId="03d471aaec579ec3" providerId="LiveId" clId="{14D9E178-0302-40BF-9892-151075496A37}" dt="2020-05-02T15:33:58.921" v="4371" actId="1076"/>
          <ac:cxnSpMkLst>
            <pc:docMk/>
            <pc:sldMk cId="3496511088" sldId="364"/>
            <ac:cxnSpMk id="58" creationId="{AACC1248-0A3F-4E64-B924-8ACCED30F7D8}"/>
          </ac:cxnSpMkLst>
        </pc:cxnChg>
      </pc:sldChg>
      <pc:sldChg chg="addSp delSp modSp add mod">
        <pc:chgData name="이 경오" userId="03d471aaec579ec3" providerId="LiveId" clId="{14D9E178-0302-40BF-9892-151075496A37}" dt="2020-05-02T15:53:05.144" v="5462" actId="14100"/>
        <pc:sldMkLst>
          <pc:docMk/>
          <pc:sldMk cId="3651184222" sldId="365"/>
        </pc:sldMkLst>
        <pc:spChg chg="mod">
          <ac:chgData name="이 경오" userId="03d471aaec579ec3" providerId="LiveId" clId="{14D9E178-0302-40BF-9892-151075496A37}" dt="2020-05-02T15:49:48.249" v="5428" actId="14100"/>
          <ac:spMkLst>
            <pc:docMk/>
            <pc:sldMk cId="3651184222" sldId="365"/>
            <ac:spMk id="2" creationId="{82C23080-4479-4BC5-8430-E6C5335293E6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6" creationId="{60144F02-5A18-4E6C-BF2A-78B0E74FD2CA}"/>
          </ac:spMkLst>
        </pc:spChg>
        <pc:spChg chg="mod">
          <ac:chgData name="이 경오" userId="03d471aaec579ec3" providerId="LiveId" clId="{14D9E178-0302-40BF-9892-151075496A37}" dt="2020-05-02T15:49:03.954" v="5420" actId="20577"/>
          <ac:spMkLst>
            <pc:docMk/>
            <pc:sldMk cId="3651184222" sldId="365"/>
            <ac:spMk id="13" creationId="{79EC83B6-EB5E-44C6-B532-04C580F5632F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21" creationId="{ECEE70D4-E5A7-40B8-814D-D7DB255008A5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22" creationId="{72D46A60-8EAD-4F9D-920A-F92EEC269BA3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23" creationId="{1AE02F1B-FFE8-46C2-9B4C-8F53C0FFDE50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24" creationId="{2FC0F994-48BC-41DB-9D17-134F81809205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25" creationId="{15AE04A1-1965-4A41-8D80-870440080D68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39" creationId="{6F4CCBDB-FC64-48C5-B753-1E9160A4E64A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40" creationId="{C950C45A-A3DA-4A32-88E1-1F959AD7FE51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41" creationId="{DC1A7AD2-CFD1-4D8F-829A-A4F8ED79DA64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42" creationId="{24922173-2AD0-4ABD-8239-3607F8E82CB6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43" creationId="{E6701D17-F096-4E00-B179-C7AF38934896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44" creationId="{99475D69-8627-43C7-BADD-0128A5E8D469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45" creationId="{1CBF29BC-73F8-45EC-AE0C-8A966FC6A313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46" creationId="{06EA3C13-9ECD-401D-9C93-247331AF804D}"/>
          </ac:spMkLst>
        </pc:spChg>
        <pc:spChg chg="del">
          <ac:chgData name="이 경오" userId="03d471aaec579ec3" providerId="LiveId" clId="{14D9E178-0302-40BF-9892-151075496A37}" dt="2020-05-02T15:48:40.057" v="5412" actId="478"/>
          <ac:spMkLst>
            <pc:docMk/>
            <pc:sldMk cId="3651184222" sldId="365"/>
            <ac:spMk id="62" creationId="{0C5D5E0C-ED39-4317-AA0E-BCFC19AD451E}"/>
          </ac:spMkLst>
        </pc:spChg>
        <pc:spChg chg="add mod">
          <ac:chgData name="이 경오" userId="03d471aaec579ec3" providerId="LiveId" clId="{14D9E178-0302-40BF-9892-151075496A37}" dt="2020-05-02T15:49:15.844" v="5422" actId="1076"/>
          <ac:spMkLst>
            <pc:docMk/>
            <pc:sldMk cId="3651184222" sldId="365"/>
            <ac:spMk id="63" creationId="{9EB3EAD3-6B5C-4FCB-AE16-C00EADB0BD43}"/>
          </ac:spMkLst>
        </pc:spChg>
        <pc:grpChg chg="del">
          <ac:chgData name="이 경오" userId="03d471aaec579ec3" providerId="LiveId" clId="{14D9E178-0302-40BF-9892-151075496A37}" dt="2020-05-02T15:48:40.057" v="5412" actId="478"/>
          <ac:grpSpMkLst>
            <pc:docMk/>
            <pc:sldMk cId="3651184222" sldId="365"/>
            <ac:grpSpMk id="26" creationId="{575ACE9E-DA84-4F39-82E5-69029C45ABAF}"/>
          </ac:grpSpMkLst>
        </pc:grpChg>
        <pc:grpChg chg="del">
          <ac:chgData name="이 경오" userId="03d471aaec579ec3" providerId="LiveId" clId="{14D9E178-0302-40BF-9892-151075496A37}" dt="2020-05-02T15:48:40.057" v="5412" actId="478"/>
          <ac:grpSpMkLst>
            <pc:docMk/>
            <pc:sldMk cId="3651184222" sldId="365"/>
            <ac:grpSpMk id="30" creationId="{97227067-8661-4C5E-AC5B-683A10EAE480}"/>
          </ac:grpSpMkLst>
        </pc:grpChg>
        <pc:grpChg chg="del">
          <ac:chgData name="이 경오" userId="03d471aaec579ec3" providerId="LiveId" clId="{14D9E178-0302-40BF-9892-151075496A37}" dt="2020-05-02T15:48:40.057" v="5412" actId="478"/>
          <ac:grpSpMkLst>
            <pc:docMk/>
            <pc:sldMk cId="3651184222" sldId="365"/>
            <ac:grpSpMk id="33" creationId="{7EC540BC-4234-47FC-8FE0-FE829674D581}"/>
          </ac:grpSpMkLst>
        </pc:grpChg>
        <pc:grpChg chg="del">
          <ac:chgData name="이 경오" userId="03d471aaec579ec3" providerId="LiveId" clId="{14D9E178-0302-40BF-9892-151075496A37}" dt="2020-05-02T15:48:40.057" v="5412" actId="478"/>
          <ac:grpSpMkLst>
            <pc:docMk/>
            <pc:sldMk cId="3651184222" sldId="365"/>
            <ac:grpSpMk id="36" creationId="{7C392E5D-25F9-46B2-9382-B413751427B2}"/>
          </ac:grpSpMkLst>
        </pc:grpChg>
        <pc:grpChg chg="del">
          <ac:chgData name="이 경오" userId="03d471aaec579ec3" providerId="LiveId" clId="{14D9E178-0302-40BF-9892-151075496A37}" dt="2020-05-02T15:48:40.057" v="5412" actId="478"/>
          <ac:grpSpMkLst>
            <pc:docMk/>
            <pc:sldMk cId="3651184222" sldId="365"/>
            <ac:grpSpMk id="53" creationId="{47C1C80E-9BC4-4D5B-98D6-936BC7E0C5C6}"/>
          </ac:grpSpMkLst>
        </pc:grpChg>
        <pc:grpChg chg="del">
          <ac:chgData name="이 경오" userId="03d471aaec579ec3" providerId="LiveId" clId="{14D9E178-0302-40BF-9892-151075496A37}" dt="2020-05-02T15:48:40.057" v="5412" actId="478"/>
          <ac:grpSpMkLst>
            <pc:docMk/>
            <pc:sldMk cId="3651184222" sldId="365"/>
            <ac:grpSpMk id="59" creationId="{B640E8F4-B638-44F0-8D78-B70C9C511794}"/>
          </ac:grpSpMkLst>
        </pc:grpChg>
        <pc:graphicFrameChg chg="mod modGraphic">
          <ac:chgData name="이 경오" userId="03d471aaec579ec3" providerId="LiveId" clId="{14D9E178-0302-40BF-9892-151075496A37}" dt="2020-05-02T15:53:05.144" v="5462" actId="14100"/>
          <ac:graphicFrameMkLst>
            <pc:docMk/>
            <pc:sldMk cId="3651184222" sldId="365"/>
            <ac:graphicFrameMk id="3" creationId="{E4F8D541-208A-4007-BA8B-10D93D6D3770}"/>
          </ac:graphicFrameMkLst>
        </pc:graphicFrameChg>
        <pc:graphicFrameChg chg="del">
          <ac:chgData name="이 경오" userId="03d471aaec579ec3" providerId="LiveId" clId="{14D9E178-0302-40BF-9892-151075496A37}" dt="2020-05-02T15:48:40.057" v="5412" actId="478"/>
          <ac:graphicFrameMkLst>
            <pc:docMk/>
            <pc:sldMk cId="3651184222" sldId="365"/>
            <ac:graphicFrameMk id="18" creationId="{B11027B0-08CC-417D-A0AF-C6C6A6B56F57}"/>
          </ac:graphicFrameMkLst>
        </pc:graphicFrameChg>
        <pc:graphicFrameChg chg="add del mod">
          <ac:chgData name="이 경오" userId="03d471aaec579ec3" providerId="LiveId" clId="{14D9E178-0302-40BF-9892-151075496A37}" dt="2020-05-02T15:53:01.440" v="5461" actId="478"/>
          <ac:graphicFrameMkLst>
            <pc:docMk/>
            <pc:sldMk cId="3651184222" sldId="365"/>
            <ac:graphicFrameMk id="64" creationId="{F8A18945-FB79-43B7-BC81-9254569B335B}"/>
          </ac:graphicFrameMkLst>
        </pc:graphicFrameChg>
        <pc:cxnChg chg="del mod">
          <ac:chgData name="이 경오" userId="03d471aaec579ec3" providerId="LiveId" clId="{14D9E178-0302-40BF-9892-151075496A37}" dt="2020-05-02T15:48:40.057" v="5412" actId="478"/>
          <ac:cxnSpMkLst>
            <pc:docMk/>
            <pc:sldMk cId="3651184222" sldId="365"/>
            <ac:cxnSpMk id="20" creationId="{3FAC28AC-04C0-48A3-973B-11F7F4F57613}"/>
          </ac:cxnSpMkLst>
        </pc:cxnChg>
        <pc:cxnChg chg="del mod">
          <ac:chgData name="이 경오" userId="03d471aaec579ec3" providerId="LiveId" clId="{14D9E178-0302-40BF-9892-151075496A37}" dt="2020-05-02T15:48:40.057" v="5412" actId="478"/>
          <ac:cxnSpMkLst>
            <pc:docMk/>
            <pc:sldMk cId="3651184222" sldId="365"/>
            <ac:cxnSpMk id="47" creationId="{B5806A6E-C674-44BD-BD6E-C6D984D44E18}"/>
          </ac:cxnSpMkLst>
        </pc:cxnChg>
        <pc:cxnChg chg="del mod">
          <ac:chgData name="이 경오" userId="03d471aaec579ec3" providerId="LiveId" clId="{14D9E178-0302-40BF-9892-151075496A37}" dt="2020-05-02T15:48:40.057" v="5412" actId="478"/>
          <ac:cxnSpMkLst>
            <pc:docMk/>
            <pc:sldMk cId="3651184222" sldId="365"/>
            <ac:cxnSpMk id="48" creationId="{36D6AF5D-3982-433D-86BC-9BDF8BAF03DC}"/>
          </ac:cxnSpMkLst>
        </pc:cxnChg>
        <pc:cxnChg chg="del mod">
          <ac:chgData name="이 경오" userId="03d471aaec579ec3" providerId="LiveId" clId="{14D9E178-0302-40BF-9892-151075496A37}" dt="2020-05-02T15:48:40.057" v="5412" actId="478"/>
          <ac:cxnSpMkLst>
            <pc:docMk/>
            <pc:sldMk cId="3651184222" sldId="365"/>
            <ac:cxnSpMk id="50" creationId="{B1E084B3-61A3-438A-B64D-3ECD168F9E4B}"/>
          </ac:cxnSpMkLst>
        </pc:cxnChg>
        <pc:cxnChg chg="del">
          <ac:chgData name="이 경오" userId="03d471aaec579ec3" providerId="LiveId" clId="{14D9E178-0302-40BF-9892-151075496A37}" dt="2020-05-02T15:48:40.057" v="5412" actId="478"/>
          <ac:cxnSpMkLst>
            <pc:docMk/>
            <pc:sldMk cId="3651184222" sldId="365"/>
            <ac:cxnSpMk id="51" creationId="{C65830E7-EBC7-46F1-B007-AC191E2223DA}"/>
          </ac:cxnSpMkLst>
        </pc:cxnChg>
        <pc:cxnChg chg="del">
          <ac:chgData name="이 경오" userId="03d471aaec579ec3" providerId="LiveId" clId="{14D9E178-0302-40BF-9892-151075496A37}" dt="2020-05-02T15:48:40.057" v="5412" actId="478"/>
          <ac:cxnSpMkLst>
            <pc:docMk/>
            <pc:sldMk cId="3651184222" sldId="365"/>
            <ac:cxnSpMk id="52" creationId="{C2C28B11-E1E4-4993-8CA6-1D91F928DA9B}"/>
          </ac:cxnSpMkLst>
        </pc:cxnChg>
        <pc:cxnChg chg="del">
          <ac:chgData name="이 경오" userId="03d471aaec579ec3" providerId="LiveId" clId="{14D9E178-0302-40BF-9892-151075496A37}" dt="2020-05-02T15:48:40.057" v="5412" actId="478"/>
          <ac:cxnSpMkLst>
            <pc:docMk/>
            <pc:sldMk cId="3651184222" sldId="365"/>
            <ac:cxnSpMk id="56" creationId="{6BAD9657-6AE6-43DD-AF82-ADF2B7899C6A}"/>
          </ac:cxnSpMkLst>
        </pc:cxnChg>
        <pc:cxnChg chg="del">
          <ac:chgData name="이 경오" userId="03d471aaec579ec3" providerId="LiveId" clId="{14D9E178-0302-40BF-9892-151075496A37}" dt="2020-05-02T15:48:40.057" v="5412" actId="478"/>
          <ac:cxnSpMkLst>
            <pc:docMk/>
            <pc:sldMk cId="3651184222" sldId="365"/>
            <ac:cxnSpMk id="57" creationId="{E605C964-12CE-4C86-9388-0674ABC865DF}"/>
          </ac:cxnSpMkLst>
        </pc:cxnChg>
        <pc:cxnChg chg="del mod">
          <ac:chgData name="이 경오" userId="03d471aaec579ec3" providerId="LiveId" clId="{14D9E178-0302-40BF-9892-151075496A37}" dt="2020-05-02T15:48:40.057" v="5412" actId="478"/>
          <ac:cxnSpMkLst>
            <pc:docMk/>
            <pc:sldMk cId="3651184222" sldId="365"/>
            <ac:cxnSpMk id="58" creationId="{AACC1248-0A3F-4E64-B924-8ACCED30F7D8}"/>
          </ac:cxnSpMkLst>
        </pc:cxnChg>
      </pc:sldChg>
      <pc:sldChg chg="addSp delSp modSp add mod">
        <pc:chgData name="이 경오" userId="03d471aaec579ec3" providerId="LiveId" clId="{14D9E178-0302-40BF-9892-151075496A37}" dt="2020-05-02T16:13:18.380" v="6214" actId="1076"/>
        <pc:sldMkLst>
          <pc:docMk/>
          <pc:sldMk cId="4135938912" sldId="366"/>
        </pc:sldMkLst>
        <pc:spChg chg="del">
          <ac:chgData name="이 경오" userId="03d471aaec579ec3" providerId="LiveId" clId="{14D9E178-0302-40BF-9892-151075496A37}" dt="2020-05-02T15:53:51.336" v="5464" actId="478"/>
          <ac:spMkLst>
            <pc:docMk/>
            <pc:sldMk cId="4135938912" sldId="366"/>
            <ac:spMk id="2" creationId="{82C23080-4479-4BC5-8430-E6C5335293E6}"/>
          </ac:spMkLst>
        </pc:spChg>
        <pc:spChg chg="add mod topLvl">
          <ac:chgData name="이 경오" userId="03d471aaec579ec3" providerId="LiveId" clId="{14D9E178-0302-40BF-9892-151075496A37}" dt="2020-05-02T16:02:12.567" v="5648" actId="14100"/>
          <ac:spMkLst>
            <pc:docMk/>
            <pc:sldMk cId="4135938912" sldId="366"/>
            <ac:spMk id="6" creationId="{FD083C95-F899-4A5E-B6B7-474E84C9FE77}"/>
          </ac:spMkLst>
        </pc:spChg>
        <pc:spChg chg="add mod">
          <ac:chgData name="이 경오" userId="03d471aaec579ec3" providerId="LiveId" clId="{14D9E178-0302-40BF-9892-151075496A37}" dt="2020-05-02T16:02:31.808" v="5653" actId="1076"/>
          <ac:spMkLst>
            <pc:docMk/>
            <pc:sldMk cId="4135938912" sldId="366"/>
            <ac:spMk id="9" creationId="{380BB353-49DD-4B29-B69E-920F0BDFBE2E}"/>
          </ac:spMkLst>
        </pc:spChg>
        <pc:spChg chg="add mod topLvl">
          <ac:chgData name="이 경오" userId="03d471aaec579ec3" providerId="LiveId" clId="{14D9E178-0302-40BF-9892-151075496A37}" dt="2020-05-02T16:04:00.737" v="5667" actId="1076"/>
          <ac:spMkLst>
            <pc:docMk/>
            <pc:sldMk cId="4135938912" sldId="366"/>
            <ac:spMk id="11" creationId="{2288C74E-92CC-4E65-A031-A22CA5F15AF1}"/>
          </ac:spMkLst>
        </pc:spChg>
        <pc:spChg chg="mod">
          <ac:chgData name="이 경오" userId="03d471aaec579ec3" providerId="LiveId" clId="{14D9E178-0302-40BF-9892-151075496A37}" dt="2020-05-02T16:10:21.634" v="5774" actId="6549"/>
          <ac:spMkLst>
            <pc:docMk/>
            <pc:sldMk cId="4135938912" sldId="366"/>
            <ac:spMk id="13" creationId="{79EC83B6-EB5E-44C6-B532-04C580F5632F}"/>
          </ac:spMkLst>
        </pc:spChg>
        <pc:spChg chg="add mod topLvl">
          <ac:chgData name="이 경오" userId="03d471aaec579ec3" providerId="LiveId" clId="{14D9E178-0302-40BF-9892-151075496A37}" dt="2020-05-02T16:02:18.227" v="5650" actId="14100"/>
          <ac:spMkLst>
            <pc:docMk/>
            <pc:sldMk cId="4135938912" sldId="366"/>
            <ac:spMk id="17" creationId="{1FDB433B-B2AD-4FC8-8C0F-31D97796ACBB}"/>
          </ac:spMkLst>
        </pc:spChg>
        <pc:spChg chg="add mod topLvl">
          <ac:chgData name="이 경오" userId="03d471aaec579ec3" providerId="LiveId" clId="{14D9E178-0302-40BF-9892-151075496A37}" dt="2020-05-02T16:02:49.368" v="5657" actId="14100"/>
          <ac:spMkLst>
            <pc:docMk/>
            <pc:sldMk cId="4135938912" sldId="366"/>
            <ac:spMk id="18" creationId="{29BE4121-DB37-4443-B98F-DA9C9D242B26}"/>
          </ac:spMkLst>
        </pc:spChg>
        <pc:spChg chg="add mod topLvl">
          <ac:chgData name="이 경오" userId="03d471aaec579ec3" providerId="LiveId" clId="{14D9E178-0302-40BF-9892-151075496A37}" dt="2020-05-02T16:03:42.199" v="5666"/>
          <ac:spMkLst>
            <pc:docMk/>
            <pc:sldMk cId="4135938912" sldId="366"/>
            <ac:spMk id="19" creationId="{E09A59AC-E512-40C9-8EBD-7C51B79EFC65}"/>
          </ac:spMkLst>
        </pc:spChg>
        <pc:spChg chg="add mod topLvl">
          <ac:chgData name="이 경오" userId="03d471aaec579ec3" providerId="LiveId" clId="{14D9E178-0302-40BF-9892-151075496A37}" dt="2020-05-02T16:02:53.657" v="5659" actId="1076"/>
          <ac:spMkLst>
            <pc:docMk/>
            <pc:sldMk cId="4135938912" sldId="366"/>
            <ac:spMk id="21" creationId="{DAE18966-E71A-4003-8636-C75A7A97B582}"/>
          </ac:spMkLst>
        </pc:spChg>
        <pc:spChg chg="add mod">
          <ac:chgData name="이 경오" userId="03d471aaec579ec3" providerId="LiveId" clId="{14D9E178-0302-40BF-9892-151075496A37}" dt="2020-05-02T16:07:35.721" v="5750" actId="1076"/>
          <ac:spMkLst>
            <pc:docMk/>
            <pc:sldMk cId="4135938912" sldId="366"/>
            <ac:spMk id="27" creationId="{77EAACFF-2D2B-4D85-AC70-E554588082CF}"/>
          </ac:spMkLst>
        </pc:spChg>
        <pc:spChg chg="add mod">
          <ac:chgData name="이 경오" userId="03d471aaec579ec3" providerId="LiveId" clId="{14D9E178-0302-40BF-9892-151075496A37}" dt="2020-05-02T16:04:06.040" v="5669" actId="1076"/>
          <ac:spMkLst>
            <pc:docMk/>
            <pc:sldMk cId="4135938912" sldId="366"/>
            <ac:spMk id="35" creationId="{36F99153-9282-4E97-A661-A7098A74D83E}"/>
          </ac:spMkLst>
        </pc:spChg>
        <pc:spChg chg="add mod">
          <ac:chgData name="이 경오" userId="03d471aaec579ec3" providerId="LiveId" clId="{14D9E178-0302-40BF-9892-151075496A37}" dt="2020-05-02T16:04:26.399" v="5676" actId="1076"/>
          <ac:spMkLst>
            <pc:docMk/>
            <pc:sldMk cId="4135938912" sldId="366"/>
            <ac:spMk id="36" creationId="{F70FBD7D-0294-4B52-8F14-F506BE1CBACA}"/>
          </ac:spMkLst>
        </pc:spChg>
        <pc:spChg chg="add mod">
          <ac:chgData name="이 경오" userId="03d471aaec579ec3" providerId="LiveId" clId="{14D9E178-0302-40BF-9892-151075496A37}" dt="2020-05-02T16:04:26.399" v="5676" actId="1076"/>
          <ac:spMkLst>
            <pc:docMk/>
            <pc:sldMk cId="4135938912" sldId="366"/>
            <ac:spMk id="37" creationId="{32C5B0D6-73AF-41E7-B7F5-E770B6763BE3}"/>
          </ac:spMkLst>
        </pc:spChg>
        <pc:spChg chg="add mod">
          <ac:chgData name="이 경오" userId="03d471aaec579ec3" providerId="LiveId" clId="{14D9E178-0302-40BF-9892-151075496A37}" dt="2020-05-02T16:06:39.356" v="5733" actId="1076"/>
          <ac:spMkLst>
            <pc:docMk/>
            <pc:sldMk cId="4135938912" sldId="366"/>
            <ac:spMk id="41" creationId="{EEF054BE-42F8-4BB4-91B0-5BC68A4F3BA4}"/>
          </ac:spMkLst>
        </pc:spChg>
        <pc:spChg chg="add mod">
          <ac:chgData name="이 경오" userId="03d471aaec579ec3" providerId="LiveId" clId="{14D9E178-0302-40BF-9892-151075496A37}" dt="2020-05-02T16:04:42.850" v="5678" actId="1076"/>
          <ac:spMkLst>
            <pc:docMk/>
            <pc:sldMk cId="4135938912" sldId="366"/>
            <ac:spMk id="43" creationId="{80FA19B8-4A60-461C-A0C7-CDEA7F42654D}"/>
          </ac:spMkLst>
        </pc:spChg>
        <pc:spChg chg="add mod">
          <ac:chgData name="이 경오" userId="03d471aaec579ec3" providerId="LiveId" clId="{14D9E178-0302-40BF-9892-151075496A37}" dt="2020-05-02T16:05:34.768" v="5711" actId="1076"/>
          <ac:spMkLst>
            <pc:docMk/>
            <pc:sldMk cId="4135938912" sldId="366"/>
            <ac:spMk id="47" creationId="{3A37105C-CD5B-461D-A47A-67693F052C43}"/>
          </ac:spMkLst>
        </pc:spChg>
        <pc:spChg chg="add mod">
          <ac:chgData name="이 경오" userId="03d471aaec579ec3" providerId="LiveId" clId="{14D9E178-0302-40BF-9892-151075496A37}" dt="2020-05-02T16:05:41.998" v="5714" actId="1076"/>
          <ac:spMkLst>
            <pc:docMk/>
            <pc:sldMk cId="4135938912" sldId="366"/>
            <ac:spMk id="48" creationId="{0AD7AD51-63D1-4A6E-B2A9-73E78D74C066}"/>
          </ac:spMkLst>
        </pc:spChg>
        <pc:spChg chg="add mod">
          <ac:chgData name="이 경오" userId="03d471aaec579ec3" providerId="LiveId" clId="{14D9E178-0302-40BF-9892-151075496A37}" dt="2020-05-02T16:05:55.756" v="5724" actId="207"/>
          <ac:spMkLst>
            <pc:docMk/>
            <pc:sldMk cId="4135938912" sldId="366"/>
            <ac:spMk id="50" creationId="{6CC5873C-491F-4560-A224-13737D7216EB}"/>
          </ac:spMkLst>
        </pc:spChg>
        <pc:spChg chg="add mod">
          <ac:chgData name="이 경오" userId="03d471aaec579ec3" providerId="LiveId" clId="{14D9E178-0302-40BF-9892-151075496A37}" dt="2020-05-02T16:06:02.269" v="5726" actId="1076"/>
          <ac:spMkLst>
            <pc:docMk/>
            <pc:sldMk cId="4135938912" sldId="366"/>
            <ac:spMk id="51" creationId="{D02DEA3A-7193-4B04-87B6-2C46A3B0405E}"/>
          </ac:spMkLst>
        </pc:spChg>
        <pc:spChg chg="add mod">
          <ac:chgData name="이 경오" userId="03d471aaec579ec3" providerId="LiveId" clId="{14D9E178-0302-40BF-9892-151075496A37}" dt="2020-05-02T16:06:13.058" v="5728" actId="1076"/>
          <ac:spMkLst>
            <pc:docMk/>
            <pc:sldMk cId="4135938912" sldId="366"/>
            <ac:spMk id="52" creationId="{3979FBDA-3280-42B6-B2E0-B7AD06BE5A65}"/>
          </ac:spMkLst>
        </pc:spChg>
        <pc:spChg chg="add mod">
          <ac:chgData name="이 경오" userId="03d471aaec579ec3" providerId="LiveId" clId="{14D9E178-0302-40BF-9892-151075496A37}" dt="2020-05-02T16:06:24.848" v="5730" actId="1076"/>
          <ac:spMkLst>
            <pc:docMk/>
            <pc:sldMk cId="4135938912" sldId="366"/>
            <ac:spMk id="53" creationId="{0CF0787E-72D6-4644-86D8-4F9E56A77581}"/>
          </ac:spMkLst>
        </pc:spChg>
        <pc:spChg chg="add mod">
          <ac:chgData name="이 경오" userId="03d471aaec579ec3" providerId="LiveId" clId="{14D9E178-0302-40BF-9892-151075496A37}" dt="2020-05-02T16:06:35.749" v="5732" actId="1076"/>
          <ac:spMkLst>
            <pc:docMk/>
            <pc:sldMk cId="4135938912" sldId="366"/>
            <ac:spMk id="54" creationId="{FB4F29F0-45EE-4F04-BA2F-C432B7A9BEB9}"/>
          </ac:spMkLst>
        </pc:spChg>
        <pc:spChg chg="add mod">
          <ac:chgData name="이 경오" userId="03d471aaec579ec3" providerId="LiveId" clId="{14D9E178-0302-40BF-9892-151075496A37}" dt="2020-05-02T16:07:08.064" v="5742" actId="20577"/>
          <ac:spMkLst>
            <pc:docMk/>
            <pc:sldMk cId="4135938912" sldId="366"/>
            <ac:spMk id="55" creationId="{5C72A608-BC49-4E72-8987-3D8A9B02F2D4}"/>
          </ac:spMkLst>
        </pc:spChg>
        <pc:spChg chg="add mod">
          <ac:chgData name="이 경오" userId="03d471aaec579ec3" providerId="LiveId" clId="{14D9E178-0302-40BF-9892-151075496A37}" dt="2020-05-02T16:09:52.268" v="5767"/>
          <ac:spMkLst>
            <pc:docMk/>
            <pc:sldMk cId="4135938912" sldId="366"/>
            <ac:spMk id="56" creationId="{F113D541-88CB-4B01-A994-CED59FD1F6E7}"/>
          </ac:spMkLst>
        </pc:spChg>
        <pc:spChg chg="add mod">
          <ac:chgData name="이 경오" userId="03d471aaec579ec3" providerId="LiveId" clId="{14D9E178-0302-40BF-9892-151075496A37}" dt="2020-05-02T16:07:26.711" v="5746" actId="1076"/>
          <ac:spMkLst>
            <pc:docMk/>
            <pc:sldMk cId="4135938912" sldId="366"/>
            <ac:spMk id="58" creationId="{D455782C-F540-43A2-BC89-FA552CE75E21}"/>
          </ac:spMkLst>
        </pc:spChg>
        <pc:spChg chg="add mod">
          <ac:chgData name="이 경오" userId="03d471aaec579ec3" providerId="LiveId" clId="{14D9E178-0302-40BF-9892-151075496A37}" dt="2020-05-02T16:07:33.570" v="5748" actId="1076"/>
          <ac:spMkLst>
            <pc:docMk/>
            <pc:sldMk cId="4135938912" sldId="366"/>
            <ac:spMk id="59" creationId="{C8F505D8-BA90-4B74-B210-5C83D384E135}"/>
          </ac:spMkLst>
        </pc:spChg>
        <pc:spChg chg="add mod">
          <ac:chgData name="이 경오" userId="03d471aaec579ec3" providerId="LiveId" clId="{14D9E178-0302-40BF-9892-151075496A37}" dt="2020-05-02T16:12:56.275" v="6207" actId="403"/>
          <ac:spMkLst>
            <pc:docMk/>
            <pc:sldMk cId="4135938912" sldId="366"/>
            <ac:spMk id="62" creationId="{366ED127-83AD-4EBD-8881-7B81FE593CB7}"/>
          </ac:spMkLst>
        </pc:spChg>
        <pc:spChg chg="del">
          <ac:chgData name="이 경오" userId="03d471aaec579ec3" providerId="LiveId" clId="{14D9E178-0302-40BF-9892-151075496A37}" dt="2020-05-02T15:53:54.999" v="5465" actId="478"/>
          <ac:spMkLst>
            <pc:docMk/>
            <pc:sldMk cId="4135938912" sldId="366"/>
            <ac:spMk id="63" creationId="{9EB3EAD3-6B5C-4FCB-AE16-C00EADB0BD43}"/>
          </ac:spMkLst>
        </pc:spChg>
        <pc:spChg chg="add mod">
          <ac:chgData name="이 경오" userId="03d471aaec579ec3" providerId="LiveId" clId="{14D9E178-0302-40BF-9892-151075496A37}" dt="2020-05-02T16:07:58.699" v="5755" actId="1076"/>
          <ac:spMkLst>
            <pc:docMk/>
            <pc:sldMk cId="4135938912" sldId="366"/>
            <ac:spMk id="64" creationId="{281B7556-C6D5-433E-986A-5ABC88CFDD66}"/>
          </ac:spMkLst>
        </pc:spChg>
        <pc:spChg chg="add mod">
          <ac:chgData name="이 경오" userId="03d471aaec579ec3" providerId="LiveId" clId="{14D9E178-0302-40BF-9892-151075496A37}" dt="2020-05-02T16:08:01.997" v="5756" actId="1076"/>
          <ac:spMkLst>
            <pc:docMk/>
            <pc:sldMk cId="4135938912" sldId="366"/>
            <ac:spMk id="65" creationId="{EF13862B-599E-4E05-A1AA-077DC3342535}"/>
          </ac:spMkLst>
        </pc:spChg>
        <pc:spChg chg="add mod">
          <ac:chgData name="이 경오" userId="03d471aaec579ec3" providerId="LiveId" clId="{14D9E178-0302-40BF-9892-151075496A37}" dt="2020-05-02T16:13:14.549" v="6213" actId="1076"/>
          <ac:spMkLst>
            <pc:docMk/>
            <pc:sldMk cId="4135938912" sldId="366"/>
            <ac:spMk id="66" creationId="{5B723B5D-1D8E-4B68-B142-298239D3A4BF}"/>
          </ac:spMkLst>
        </pc:spChg>
        <pc:spChg chg="add mod">
          <ac:chgData name="이 경오" userId="03d471aaec579ec3" providerId="LiveId" clId="{14D9E178-0302-40BF-9892-151075496A37}" dt="2020-05-02T16:13:18.380" v="6214" actId="1076"/>
          <ac:spMkLst>
            <pc:docMk/>
            <pc:sldMk cId="4135938912" sldId="366"/>
            <ac:spMk id="67" creationId="{86C8C0CD-171D-4AC6-ABEA-A4F4D778F719}"/>
          </ac:spMkLst>
        </pc:spChg>
        <pc:spChg chg="add mod">
          <ac:chgData name="이 경오" userId="03d471aaec579ec3" providerId="LiveId" clId="{14D9E178-0302-40BF-9892-151075496A37}" dt="2020-05-02T16:13:04.850" v="6208" actId="1076"/>
          <ac:spMkLst>
            <pc:docMk/>
            <pc:sldMk cId="4135938912" sldId="366"/>
            <ac:spMk id="69" creationId="{2982A876-4B28-441D-A096-42AEE98EB0A8}"/>
          </ac:spMkLst>
        </pc:spChg>
        <pc:spChg chg="add mod">
          <ac:chgData name="이 경오" userId="03d471aaec579ec3" providerId="LiveId" clId="{14D9E178-0302-40BF-9892-151075496A37}" dt="2020-05-02T16:11:40.249" v="6063"/>
          <ac:spMkLst>
            <pc:docMk/>
            <pc:sldMk cId="4135938912" sldId="366"/>
            <ac:spMk id="70" creationId="{168673D2-FD6C-4FBF-803E-F27384666F8C}"/>
          </ac:spMkLst>
        </pc:spChg>
        <pc:spChg chg="add mod">
          <ac:chgData name="이 경오" userId="03d471aaec579ec3" providerId="LiveId" clId="{14D9E178-0302-40BF-9892-151075496A37}" dt="2020-05-02T16:12:38.721" v="6203" actId="12"/>
          <ac:spMkLst>
            <pc:docMk/>
            <pc:sldMk cId="4135938912" sldId="366"/>
            <ac:spMk id="71" creationId="{DEFF0F3B-6654-4596-A463-D0751B4AA870}"/>
          </ac:spMkLst>
        </pc:spChg>
        <pc:grpChg chg="add mod">
          <ac:chgData name="이 경오" userId="03d471aaec579ec3" providerId="LiveId" clId="{14D9E178-0302-40BF-9892-151075496A37}" dt="2020-05-02T15:59:22.579" v="5533" actId="164"/>
          <ac:grpSpMkLst>
            <pc:docMk/>
            <pc:sldMk cId="4135938912" sldId="366"/>
            <ac:grpSpMk id="7" creationId="{539A341D-F8BE-411C-97D8-AD8C0C3437E0}"/>
          </ac:grpSpMkLst>
        </pc:grpChg>
        <pc:grpChg chg="add del mod">
          <ac:chgData name="이 경오" userId="03d471aaec579ec3" providerId="LiveId" clId="{14D9E178-0302-40BF-9892-151075496A37}" dt="2020-05-02T16:01:12.577" v="5613" actId="165"/>
          <ac:grpSpMkLst>
            <pc:docMk/>
            <pc:sldMk cId="4135938912" sldId="366"/>
            <ac:grpSpMk id="24" creationId="{8142DB65-4E73-4686-8C42-1339DB3E7316}"/>
          </ac:grpSpMkLst>
        </pc:grpChg>
        <pc:graphicFrameChg chg="del">
          <ac:chgData name="이 경오" userId="03d471aaec579ec3" providerId="LiveId" clId="{14D9E178-0302-40BF-9892-151075496A37}" dt="2020-05-02T15:53:51.336" v="5464" actId="478"/>
          <ac:graphicFrameMkLst>
            <pc:docMk/>
            <pc:sldMk cId="4135938912" sldId="366"/>
            <ac:graphicFrameMk id="3" creationId="{E4F8D541-208A-4007-BA8B-10D93D6D3770}"/>
          </ac:graphicFrameMkLst>
        </pc:graphicFrameChg>
        <pc:picChg chg="add mod topLvl">
          <ac:chgData name="이 경오" userId="03d471aaec579ec3" providerId="LiveId" clId="{14D9E178-0302-40BF-9892-151075496A37}" dt="2020-05-02T16:02:22.917" v="5651" actId="1076"/>
          <ac:picMkLst>
            <pc:docMk/>
            <pc:sldMk cId="4135938912" sldId="366"/>
            <ac:picMk id="10" creationId="{BF8B5FC8-37C5-40B2-9865-EAE2EB46A731}"/>
          </ac:picMkLst>
        </pc:picChg>
        <pc:picChg chg="add mod topLvl">
          <ac:chgData name="이 경오" userId="03d471aaec579ec3" providerId="LiveId" clId="{14D9E178-0302-40BF-9892-151075496A37}" dt="2020-05-02T16:09:55.658" v="5770" actId="1076"/>
          <ac:picMkLst>
            <pc:docMk/>
            <pc:sldMk cId="4135938912" sldId="366"/>
            <ac:picMk id="20" creationId="{343C7FA6-FF76-426B-96EA-3E9FB4FF7EAF}"/>
          </ac:picMkLst>
        </pc:picChg>
        <pc:picChg chg="add mod">
          <ac:chgData name="이 경오" userId="03d471aaec579ec3" providerId="LiveId" clId="{14D9E178-0302-40BF-9892-151075496A37}" dt="2020-05-02T16:04:06.040" v="5669" actId="1076"/>
          <ac:picMkLst>
            <pc:docMk/>
            <pc:sldMk cId="4135938912" sldId="366"/>
            <ac:picMk id="34" creationId="{4DFA1F6F-E782-478E-89E0-F98F1CC1743F}"/>
          </ac:picMkLst>
        </pc:picChg>
        <pc:picChg chg="add mod">
          <ac:chgData name="이 경오" userId="03d471aaec579ec3" providerId="LiveId" clId="{14D9E178-0302-40BF-9892-151075496A37}" dt="2020-05-02T16:04:42.850" v="5678" actId="1076"/>
          <ac:picMkLst>
            <pc:docMk/>
            <pc:sldMk cId="4135938912" sldId="366"/>
            <ac:picMk id="42" creationId="{8CC6B61C-15B8-40E5-B4FA-C62753BC1CE8}"/>
          </ac:picMkLst>
        </pc:picChg>
        <pc:cxnChg chg="add mod topLvl">
          <ac:chgData name="이 경오" userId="03d471aaec579ec3" providerId="LiveId" clId="{14D9E178-0302-40BF-9892-151075496A37}" dt="2020-05-02T16:02:22.917" v="5651" actId="1076"/>
          <ac:cxnSpMkLst>
            <pc:docMk/>
            <pc:sldMk cId="4135938912" sldId="366"/>
            <ac:cxnSpMk id="12" creationId="{2C0E6980-10B5-4652-919F-4FD345E67FAA}"/>
          </ac:cxnSpMkLst>
        </pc:cxnChg>
        <pc:cxnChg chg="add mod topLvl">
          <ac:chgData name="이 경오" userId="03d471aaec579ec3" providerId="LiveId" clId="{14D9E178-0302-40BF-9892-151075496A37}" dt="2020-05-02T16:09:55.658" v="5770" actId="1076"/>
          <ac:cxnSpMkLst>
            <pc:docMk/>
            <pc:sldMk cId="4135938912" sldId="366"/>
            <ac:cxnSpMk id="22" creationId="{33213FC3-5DE9-44E6-8BE0-B24A2127AB07}"/>
          </ac:cxnSpMkLst>
        </pc:cxnChg>
        <pc:cxnChg chg="add mod">
          <ac:chgData name="이 경오" userId="03d471aaec579ec3" providerId="LiveId" clId="{14D9E178-0302-40BF-9892-151075496A37}" dt="2020-05-02T16:04:26.399" v="5676" actId="1076"/>
          <ac:cxnSpMkLst>
            <pc:docMk/>
            <pc:sldMk cId="4135938912" sldId="366"/>
            <ac:cxnSpMk id="38" creationId="{B7A991F5-9B4F-40D2-B4BF-C3EE1EE8BEA7}"/>
          </ac:cxnSpMkLst>
        </pc:cxnChg>
        <pc:cxnChg chg="add mod">
          <ac:chgData name="이 경오" userId="03d471aaec579ec3" providerId="LiveId" clId="{14D9E178-0302-40BF-9892-151075496A37}" dt="2020-05-02T16:04:46.507" v="5679" actId="14100"/>
          <ac:cxnSpMkLst>
            <pc:docMk/>
            <pc:sldMk cId="4135938912" sldId="366"/>
            <ac:cxnSpMk id="44" creationId="{77B65431-EA6F-4B76-9981-61CE2261DC3E}"/>
          </ac:cxnSpMkLst>
        </pc:cxnChg>
        <pc:cxnChg chg="add mod">
          <ac:chgData name="이 경오" userId="03d471aaec579ec3" providerId="LiveId" clId="{14D9E178-0302-40BF-9892-151075496A37}" dt="2020-05-02T16:07:18.888" v="5744" actId="13822"/>
          <ac:cxnSpMkLst>
            <pc:docMk/>
            <pc:sldMk cId="4135938912" sldId="366"/>
            <ac:cxnSpMk id="46" creationId="{DC2B9230-6A41-4E9E-8E04-DB68103A117B}"/>
          </ac:cxnSpMkLst>
        </pc:cxnChg>
        <pc:cxnChg chg="add del mod">
          <ac:chgData name="이 경오" userId="03d471aaec579ec3" providerId="LiveId" clId="{14D9E178-0302-40BF-9892-151075496A37}" dt="2020-05-02T16:13:10.275" v="6212" actId="1076"/>
          <ac:cxnSpMkLst>
            <pc:docMk/>
            <pc:sldMk cId="4135938912" sldId="366"/>
            <ac:cxnSpMk id="60" creationId="{DA90B472-C62E-4682-A770-EFAF71404A7A}"/>
          </ac:cxnSpMkLst>
        </pc:cxnChg>
      </pc:sldChg>
      <pc:sldChg chg="modSp add mod ord">
        <pc:chgData name="이 경오" userId="03d471aaec579ec3" providerId="LiveId" clId="{14D9E178-0302-40BF-9892-151075496A37}" dt="2020-05-02T16:14:15.561" v="6218" actId="20577"/>
        <pc:sldMkLst>
          <pc:docMk/>
          <pc:sldMk cId="105868750" sldId="367"/>
        </pc:sldMkLst>
        <pc:spChg chg="mod">
          <ac:chgData name="이 경오" userId="03d471aaec579ec3" providerId="LiveId" clId="{14D9E178-0302-40BF-9892-151075496A37}" dt="2020-05-02T16:14:15.561" v="6218" actId="20577"/>
          <ac:spMkLst>
            <pc:docMk/>
            <pc:sldMk cId="105868750" sldId="367"/>
            <ac:spMk id="6" creationId="{97ABE4A9-0E2E-45E8-86C2-53BF8FA05A72}"/>
          </ac:spMkLst>
        </pc:spChg>
      </pc:sldChg>
      <pc:sldChg chg="addSp delSp modSp add mod ord">
        <pc:chgData name="이 경오" userId="03d471aaec579ec3" providerId="LiveId" clId="{14D9E178-0302-40BF-9892-151075496A37}" dt="2020-05-02T16:28:43.957" v="6507" actId="12"/>
        <pc:sldMkLst>
          <pc:docMk/>
          <pc:sldMk cId="2067336957" sldId="368"/>
        </pc:sldMkLst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6" creationId="{60144F02-5A18-4E6C-BF2A-78B0E74FD2CA}"/>
          </ac:spMkLst>
        </pc:spChg>
        <pc:spChg chg="mod">
          <ac:chgData name="이 경오" userId="03d471aaec579ec3" providerId="LiveId" clId="{14D9E178-0302-40BF-9892-151075496A37}" dt="2020-05-02T16:22:03.281" v="6298" actId="1076"/>
          <ac:spMkLst>
            <pc:docMk/>
            <pc:sldMk cId="2067336957" sldId="368"/>
            <ac:spMk id="13" creationId="{79EC83B6-EB5E-44C6-B532-04C580F5632F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21" creationId="{ECEE70D4-E5A7-40B8-814D-D7DB255008A5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22" creationId="{72D46A60-8EAD-4F9D-920A-F92EEC269BA3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23" creationId="{1AE02F1B-FFE8-46C2-9B4C-8F53C0FFDE50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24" creationId="{2FC0F994-48BC-41DB-9D17-134F81809205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25" creationId="{15AE04A1-1965-4A41-8D80-870440080D68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39" creationId="{6F4CCBDB-FC64-48C5-B753-1E9160A4E64A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40" creationId="{C950C45A-A3DA-4A32-88E1-1F959AD7FE51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41" creationId="{DC1A7AD2-CFD1-4D8F-829A-A4F8ED79DA64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42" creationId="{24922173-2AD0-4ABD-8239-3607F8E82CB6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43" creationId="{E6701D17-F096-4E00-B179-C7AF38934896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44" creationId="{99475D69-8627-43C7-BADD-0128A5E8D469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45" creationId="{1CBF29BC-73F8-45EC-AE0C-8A966FC6A313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46" creationId="{06EA3C13-9ECD-401D-9C93-247331AF804D}"/>
          </ac:spMkLst>
        </pc:spChg>
        <pc:spChg chg="mod">
          <ac:chgData name="이 경오" userId="03d471aaec579ec3" providerId="LiveId" clId="{14D9E178-0302-40BF-9892-151075496A37}" dt="2020-05-02T16:20:46.217" v="6296"/>
          <ac:spMkLst>
            <pc:docMk/>
            <pc:sldMk cId="2067336957" sldId="368"/>
            <ac:spMk id="49" creationId="{DB2592F5-1887-4128-A11C-FBB241480622}"/>
          </ac:spMkLst>
        </pc:spChg>
        <pc:spChg chg="del">
          <ac:chgData name="이 경오" userId="03d471aaec579ec3" providerId="LiveId" clId="{14D9E178-0302-40BF-9892-151075496A37}" dt="2020-05-02T16:20:52.075" v="6297" actId="478"/>
          <ac:spMkLst>
            <pc:docMk/>
            <pc:sldMk cId="2067336957" sldId="368"/>
            <ac:spMk id="62" creationId="{0C5D5E0C-ED39-4317-AA0E-BCFC19AD451E}"/>
          </ac:spMkLst>
        </pc:spChg>
        <pc:spChg chg="add mod">
          <ac:chgData name="이 경오" userId="03d471aaec579ec3" providerId="LiveId" clId="{14D9E178-0302-40BF-9892-151075496A37}" dt="2020-05-02T16:22:48.668" v="6364"/>
          <ac:spMkLst>
            <pc:docMk/>
            <pc:sldMk cId="2067336957" sldId="368"/>
            <ac:spMk id="63" creationId="{8859E577-A640-448F-9E39-5448A40D4BB8}"/>
          </ac:spMkLst>
        </pc:spChg>
        <pc:spChg chg="add del mod">
          <ac:chgData name="이 경오" userId="03d471aaec579ec3" providerId="LiveId" clId="{14D9E178-0302-40BF-9892-151075496A37}" dt="2020-05-02T16:22:54.760" v="6365" actId="478"/>
          <ac:spMkLst>
            <pc:docMk/>
            <pc:sldMk cId="2067336957" sldId="368"/>
            <ac:spMk id="64" creationId="{B05E1184-AB80-4539-B0CB-605603882A55}"/>
          </ac:spMkLst>
        </pc:spChg>
        <pc:spChg chg="add mod">
          <ac:chgData name="이 경오" userId="03d471aaec579ec3" providerId="LiveId" clId="{14D9E178-0302-40BF-9892-151075496A37}" dt="2020-05-02T16:22:59.740" v="6367" actId="1076"/>
          <ac:spMkLst>
            <pc:docMk/>
            <pc:sldMk cId="2067336957" sldId="368"/>
            <ac:spMk id="65" creationId="{AA76ABFE-56CE-4446-95EE-A01DD32C6F08}"/>
          </ac:spMkLst>
        </pc:spChg>
        <pc:spChg chg="add mod">
          <ac:chgData name="이 경오" userId="03d471aaec579ec3" providerId="LiveId" clId="{14D9E178-0302-40BF-9892-151075496A37}" dt="2020-05-02T16:28:43.957" v="6507" actId="12"/>
          <ac:spMkLst>
            <pc:docMk/>
            <pc:sldMk cId="2067336957" sldId="368"/>
            <ac:spMk id="66" creationId="{DD612A17-27AD-42E6-843E-18773DADF0D5}"/>
          </ac:spMkLst>
        </pc:spChg>
        <pc:spChg chg="add mod">
          <ac:chgData name="이 경오" userId="03d471aaec579ec3" providerId="LiveId" clId="{14D9E178-0302-40BF-9892-151075496A37}" dt="2020-05-02T16:25:22.629" v="6372" actId="1076"/>
          <ac:spMkLst>
            <pc:docMk/>
            <pc:sldMk cId="2067336957" sldId="368"/>
            <ac:spMk id="67" creationId="{73EA83B3-A14D-4EA6-AF4E-44DB765FD27F}"/>
          </ac:spMkLst>
        </pc:spChg>
        <pc:spChg chg="add del">
          <ac:chgData name="이 경오" userId="03d471aaec579ec3" providerId="LiveId" clId="{14D9E178-0302-40BF-9892-151075496A37}" dt="2020-05-02T16:25:25.654" v="6374"/>
          <ac:spMkLst>
            <pc:docMk/>
            <pc:sldMk cId="2067336957" sldId="368"/>
            <ac:spMk id="68" creationId="{522C7B8B-51F1-4008-9B11-E7A326245809}"/>
          </ac:spMkLst>
        </pc:spChg>
        <pc:spChg chg="add mod">
          <ac:chgData name="이 경오" userId="03d471aaec579ec3" providerId="LiveId" clId="{14D9E178-0302-40BF-9892-151075496A37}" dt="2020-05-02T16:28:43.957" v="6507" actId="12"/>
          <ac:spMkLst>
            <pc:docMk/>
            <pc:sldMk cId="2067336957" sldId="368"/>
            <ac:spMk id="69" creationId="{27ACA5C4-2403-4E3D-9623-AEC7497B5F89}"/>
          </ac:spMkLst>
        </pc:spChg>
        <pc:spChg chg="add mod">
          <ac:chgData name="이 경오" userId="03d471aaec579ec3" providerId="LiveId" clId="{14D9E178-0302-40BF-9892-151075496A37}" dt="2020-05-02T16:27:57.080" v="6504" actId="1076"/>
          <ac:spMkLst>
            <pc:docMk/>
            <pc:sldMk cId="2067336957" sldId="368"/>
            <ac:spMk id="70" creationId="{F1C0001C-BB8B-4793-8855-D089B32F0DF6}"/>
          </ac:spMkLst>
        </pc:spChg>
        <pc:spChg chg="add mod">
          <ac:chgData name="이 경오" userId="03d471aaec579ec3" providerId="LiveId" clId="{14D9E178-0302-40BF-9892-151075496A37}" dt="2020-05-02T16:28:43.957" v="6507" actId="12"/>
          <ac:spMkLst>
            <pc:docMk/>
            <pc:sldMk cId="2067336957" sldId="368"/>
            <ac:spMk id="71" creationId="{43F1A65A-7641-408A-BECB-CAAA1A924513}"/>
          </ac:spMkLst>
        </pc:spChg>
        <pc:grpChg chg="del">
          <ac:chgData name="이 경오" userId="03d471aaec579ec3" providerId="LiveId" clId="{14D9E178-0302-40BF-9892-151075496A37}" dt="2020-05-02T16:20:52.075" v="6297" actId="478"/>
          <ac:grpSpMkLst>
            <pc:docMk/>
            <pc:sldMk cId="2067336957" sldId="368"/>
            <ac:grpSpMk id="26" creationId="{575ACE9E-DA84-4F39-82E5-69029C45ABAF}"/>
          </ac:grpSpMkLst>
        </pc:grpChg>
        <pc:grpChg chg="del">
          <ac:chgData name="이 경오" userId="03d471aaec579ec3" providerId="LiveId" clId="{14D9E178-0302-40BF-9892-151075496A37}" dt="2020-05-02T16:20:52.075" v="6297" actId="478"/>
          <ac:grpSpMkLst>
            <pc:docMk/>
            <pc:sldMk cId="2067336957" sldId="368"/>
            <ac:grpSpMk id="30" creationId="{97227067-8661-4C5E-AC5B-683A10EAE480}"/>
          </ac:grpSpMkLst>
        </pc:grpChg>
        <pc:grpChg chg="del">
          <ac:chgData name="이 경오" userId="03d471aaec579ec3" providerId="LiveId" clId="{14D9E178-0302-40BF-9892-151075496A37}" dt="2020-05-02T16:20:52.075" v="6297" actId="478"/>
          <ac:grpSpMkLst>
            <pc:docMk/>
            <pc:sldMk cId="2067336957" sldId="368"/>
            <ac:grpSpMk id="33" creationId="{7EC540BC-4234-47FC-8FE0-FE829674D581}"/>
          </ac:grpSpMkLst>
        </pc:grpChg>
        <pc:grpChg chg="del">
          <ac:chgData name="이 경오" userId="03d471aaec579ec3" providerId="LiveId" clId="{14D9E178-0302-40BF-9892-151075496A37}" dt="2020-05-02T16:20:52.075" v="6297" actId="478"/>
          <ac:grpSpMkLst>
            <pc:docMk/>
            <pc:sldMk cId="2067336957" sldId="368"/>
            <ac:grpSpMk id="36" creationId="{7C392E5D-25F9-46B2-9382-B413751427B2}"/>
          </ac:grpSpMkLst>
        </pc:grpChg>
        <pc:grpChg chg="del">
          <ac:chgData name="이 경오" userId="03d471aaec579ec3" providerId="LiveId" clId="{14D9E178-0302-40BF-9892-151075496A37}" dt="2020-05-02T16:20:52.075" v="6297" actId="478"/>
          <ac:grpSpMkLst>
            <pc:docMk/>
            <pc:sldMk cId="2067336957" sldId="368"/>
            <ac:grpSpMk id="53" creationId="{47C1C80E-9BC4-4D5B-98D6-936BC7E0C5C6}"/>
          </ac:grpSpMkLst>
        </pc:grpChg>
        <pc:grpChg chg="del">
          <ac:chgData name="이 경오" userId="03d471aaec579ec3" providerId="LiveId" clId="{14D9E178-0302-40BF-9892-151075496A37}" dt="2020-05-02T16:20:52.075" v="6297" actId="478"/>
          <ac:grpSpMkLst>
            <pc:docMk/>
            <pc:sldMk cId="2067336957" sldId="368"/>
            <ac:grpSpMk id="59" creationId="{B640E8F4-B638-44F0-8D78-B70C9C511794}"/>
          </ac:grpSpMkLst>
        </pc:grpChg>
        <pc:graphicFrameChg chg="del">
          <ac:chgData name="이 경오" userId="03d471aaec579ec3" providerId="LiveId" clId="{14D9E178-0302-40BF-9892-151075496A37}" dt="2020-05-02T16:20:52.075" v="6297" actId="478"/>
          <ac:graphicFrameMkLst>
            <pc:docMk/>
            <pc:sldMk cId="2067336957" sldId="368"/>
            <ac:graphicFrameMk id="18" creationId="{B11027B0-08CC-417D-A0AF-C6C6A6B56F57}"/>
          </ac:graphicFrameMkLst>
        </pc:graphicFrameChg>
        <pc:cxnChg chg="del mod">
          <ac:chgData name="이 경오" userId="03d471aaec579ec3" providerId="LiveId" clId="{14D9E178-0302-40BF-9892-151075496A37}" dt="2020-05-02T16:20:52.075" v="6297" actId="478"/>
          <ac:cxnSpMkLst>
            <pc:docMk/>
            <pc:sldMk cId="2067336957" sldId="368"/>
            <ac:cxnSpMk id="20" creationId="{3FAC28AC-04C0-48A3-973B-11F7F4F57613}"/>
          </ac:cxnSpMkLst>
        </pc:cxnChg>
        <pc:cxnChg chg="del mod">
          <ac:chgData name="이 경오" userId="03d471aaec579ec3" providerId="LiveId" clId="{14D9E178-0302-40BF-9892-151075496A37}" dt="2020-05-02T16:20:52.075" v="6297" actId="478"/>
          <ac:cxnSpMkLst>
            <pc:docMk/>
            <pc:sldMk cId="2067336957" sldId="368"/>
            <ac:cxnSpMk id="47" creationId="{B5806A6E-C674-44BD-BD6E-C6D984D44E18}"/>
          </ac:cxnSpMkLst>
        </pc:cxnChg>
        <pc:cxnChg chg="del mod">
          <ac:chgData name="이 경오" userId="03d471aaec579ec3" providerId="LiveId" clId="{14D9E178-0302-40BF-9892-151075496A37}" dt="2020-05-02T16:20:52.075" v="6297" actId="478"/>
          <ac:cxnSpMkLst>
            <pc:docMk/>
            <pc:sldMk cId="2067336957" sldId="368"/>
            <ac:cxnSpMk id="48" creationId="{36D6AF5D-3982-433D-86BC-9BDF8BAF03DC}"/>
          </ac:cxnSpMkLst>
        </pc:cxnChg>
        <pc:cxnChg chg="del mod">
          <ac:chgData name="이 경오" userId="03d471aaec579ec3" providerId="LiveId" clId="{14D9E178-0302-40BF-9892-151075496A37}" dt="2020-05-02T16:20:52.075" v="6297" actId="478"/>
          <ac:cxnSpMkLst>
            <pc:docMk/>
            <pc:sldMk cId="2067336957" sldId="368"/>
            <ac:cxnSpMk id="50" creationId="{B1E084B3-61A3-438A-B64D-3ECD168F9E4B}"/>
          </ac:cxnSpMkLst>
        </pc:cxnChg>
        <pc:cxnChg chg="del">
          <ac:chgData name="이 경오" userId="03d471aaec579ec3" providerId="LiveId" clId="{14D9E178-0302-40BF-9892-151075496A37}" dt="2020-05-02T16:20:52.075" v="6297" actId="478"/>
          <ac:cxnSpMkLst>
            <pc:docMk/>
            <pc:sldMk cId="2067336957" sldId="368"/>
            <ac:cxnSpMk id="51" creationId="{C65830E7-EBC7-46F1-B007-AC191E2223DA}"/>
          </ac:cxnSpMkLst>
        </pc:cxnChg>
        <pc:cxnChg chg="del">
          <ac:chgData name="이 경오" userId="03d471aaec579ec3" providerId="LiveId" clId="{14D9E178-0302-40BF-9892-151075496A37}" dt="2020-05-02T16:20:52.075" v="6297" actId="478"/>
          <ac:cxnSpMkLst>
            <pc:docMk/>
            <pc:sldMk cId="2067336957" sldId="368"/>
            <ac:cxnSpMk id="52" creationId="{C2C28B11-E1E4-4993-8CA6-1D91F928DA9B}"/>
          </ac:cxnSpMkLst>
        </pc:cxnChg>
        <pc:cxnChg chg="del">
          <ac:chgData name="이 경오" userId="03d471aaec579ec3" providerId="LiveId" clId="{14D9E178-0302-40BF-9892-151075496A37}" dt="2020-05-02T16:20:52.075" v="6297" actId="478"/>
          <ac:cxnSpMkLst>
            <pc:docMk/>
            <pc:sldMk cId="2067336957" sldId="368"/>
            <ac:cxnSpMk id="56" creationId="{6BAD9657-6AE6-43DD-AF82-ADF2B7899C6A}"/>
          </ac:cxnSpMkLst>
        </pc:cxnChg>
        <pc:cxnChg chg="del">
          <ac:chgData name="이 경오" userId="03d471aaec579ec3" providerId="LiveId" clId="{14D9E178-0302-40BF-9892-151075496A37}" dt="2020-05-02T16:20:52.075" v="6297" actId="478"/>
          <ac:cxnSpMkLst>
            <pc:docMk/>
            <pc:sldMk cId="2067336957" sldId="368"/>
            <ac:cxnSpMk id="57" creationId="{E605C964-12CE-4C86-9388-0674ABC865DF}"/>
          </ac:cxnSpMkLst>
        </pc:cxnChg>
        <pc:cxnChg chg="del mod">
          <ac:chgData name="이 경오" userId="03d471aaec579ec3" providerId="LiveId" clId="{14D9E178-0302-40BF-9892-151075496A37}" dt="2020-05-02T16:20:52.075" v="6297" actId="478"/>
          <ac:cxnSpMkLst>
            <pc:docMk/>
            <pc:sldMk cId="2067336957" sldId="368"/>
            <ac:cxnSpMk id="58" creationId="{AACC1248-0A3F-4E64-B924-8ACCED30F7D8}"/>
          </ac:cxnSpMkLst>
        </pc:cxnChg>
      </pc:sldChg>
      <pc:sldChg chg="modSp add mod ord">
        <pc:chgData name="이 경오" userId="03d471aaec579ec3" providerId="LiveId" clId="{14D9E178-0302-40BF-9892-151075496A37}" dt="2020-05-02T16:30:53.593" v="6530"/>
        <pc:sldMkLst>
          <pc:docMk/>
          <pc:sldMk cId="3857124470" sldId="369"/>
        </pc:sldMkLst>
        <pc:spChg chg="mod">
          <ac:chgData name="이 경오" userId="03d471aaec579ec3" providerId="LiveId" clId="{14D9E178-0302-40BF-9892-151075496A37}" dt="2020-05-02T16:30:53.593" v="6530"/>
          <ac:spMkLst>
            <pc:docMk/>
            <pc:sldMk cId="3857124470" sldId="369"/>
            <ac:spMk id="6" creationId="{97ABE4A9-0E2E-45E8-86C2-53BF8FA05A72}"/>
          </ac:spMkLst>
        </pc:spChg>
      </pc:sldChg>
      <pc:sldChg chg="delSp modSp add mod">
        <pc:chgData name="이 경오" userId="03d471aaec579ec3" providerId="LiveId" clId="{14D9E178-0302-40BF-9892-151075496A37}" dt="2020-05-02T16:42:10.084" v="7610" actId="478"/>
        <pc:sldMkLst>
          <pc:docMk/>
          <pc:sldMk cId="3536835945" sldId="370"/>
        </pc:sldMkLst>
        <pc:spChg chg="mod">
          <ac:chgData name="이 경오" userId="03d471aaec579ec3" providerId="LiveId" clId="{14D9E178-0302-40BF-9892-151075496A37}" dt="2020-05-02T16:35:43.869" v="6887" actId="404"/>
          <ac:spMkLst>
            <pc:docMk/>
            <pc:sldMk cId="3536835945" sldId="370"/>
            <ac:spMk id="11" creationId="{6305EA82-9CE8-4D6B-B805-568D05E43F6C}"/>
          </ac:spMkLst>
        </pc:spChg>
        <pc:spChg chg="mod">
          <ac:chgData name="이 경오" userId="03d471aaec579ec3" providerId="LiveId" clId="{14D9E178-0302-40BF-9892-151075496A37}" dt="2020-05-02T16:36:32.142" v="6954" actId="20577"/>
          <ac:spMkLst>
            <pc:docMk/>
            <pc:sldMk cId="3536835945" sldId="370"/>
            <ac:spMk id="12" creationId="{6A1F59F6-200C-4516-8E80-8C4292419078}"/>
          </ac:spMkLst>
        </pc:spChg>
        <pc:spChg chg="mod">
          <ac:chgData name="이 경오" userId="03d471aaec579ec3" providerId="LiveId" clId="{14D9E178-0302-40BF-9892-151075496A37}" dt="2020-05-02T16:37:45" v="7073" actId="20577"/>
          <ac:spMkLst>
            <pc:docMk/>
            <pc:sldMk cId="3536835945" sldId="370"/>
            <ac:spMk id="13" creationId="{B1B645F2-7442-4875-BF8B-65505EF8AEA6}"/>
          </ac:spMkLst>
        </pc:spChg>
        <pc:spChg chg="mod">
          <ac:chgData name="이 경오" userId="03d471aaec579ec3" providerId="LiveId" clId="{14D9E178-0302-40BF-9892-151075496A37}" dt="2020-05-02T16:39:02.898" v="7609" actId="20577"/>
          <ac:spMkLst>
            <pc:docMk/>
            <pc:sldMk cId="3536835945" sldId="370"/>
            <ac:spMk id="19" creationId="{BCB09372-5200-4252-AC1A-E587EDDE19B6}"/>
          </ac:spMkLst>
        </pc:spChg>
        <pc:spChg chg="del">
          <ac:chgData name="이 경오" userId="03d471aaec579ec3" providerId="LiveId" clId="{14D9E178-0302-40BF-9892-151075496A37}" dt="2020-05-02T16:42:10.084" v="7610" actId="478"/>
          <ac:spMkLst>
            <pc:docMk/>
            <pc:sldMk cId="3536835945" sldId="370"/>
            <ac:spMk id="20" creationId="{EC71B353-9A94-4666-BF4D-6DD13D247DD5}"/>
          </ac:spMkLst>
        </pc:spChg>
        <pc:spChg chg="del">
          <ac:chgData name="이 경오" userId="03d471aaec579ec3" providerId="LiveId" clId="{14D9E178-0302-40BF-9892-151075496A37}" dt="2020-05-02T16:42:10.084" v="7610" actId="478"/>
          <ac:spMkLst>
            <pc:docMk/>
            <pc:sldMk cId="3536835945" sldId="370"/>
            <ac:spMk id="21" creationId="{2C8F4E6A-7895-4435-BFB9-A4850A8986B0}"/>
          </ac:spMkLst>
        </pc:spChg>
      </pc:sldChg>
    </pc:docChg>
  </pc:docChgLst>
  <pc:docChgLst>
    <pc:chgData name="이 경오" userId="03d471aaec579ec3" providerId="LiveId" clId="{D958927D-D7B9-48FD-B621-0828BF26C386}"/>
    <pc:docChg chg="undo custSel addSld delSld modSld sldOrd">
      <pc:chgData name="이 경오" userId="03d471aaec579ec3" providerId="LiveId" clId="{D958927D-D7B9-48FD-B621-0828BF26C386}" dt="2020-05-05T13:07:00.219" v="5652" actId="14100"/>
      <pc:docMkLst>
        <pc:docMk/>
      </pc:docMkLst>
      <pc:sldChg chg="modSp mod">
        <pc:chgData name="이 경오" userId="03d471aaec579ec3" providerId="LiveId" clId="{D958927D-D7B9-48FD-B621-0828BF26C386}" dt="2020-05-03T09:39:12.857" v="19"/>
        <pc:sldMkLst>
          <pc:docMk/>
          <pc:sldMk cId="3639423075" sldId="260"/>
        </pc:sldMkLst>
        <pc:spChg chg="mod">
          <ac:chgData name="이 경오" userId="03d471aaec579ec3" providerId="LiveId" clId="{D958927D-D7B9-48FD-B621-0828BF26C386}" dt="2020-05-03T09:39:12.857" v="19"/>
          <ac:spMkLst>
            <pc:docMk/>
            <pc:sldMk cId="3639423075" sldId="260"/>
            <ac:spMk id="7" creationId="{F0536D08-3177-4204-9E1A-503C2FAC8BF1}"/>
          </ac:spMkLst>
        </pc:spChg>
      </pc:sldChg>
      <pc:sldChg chg="addSp delSp modSp mod">
        <pc:chgData name="이 경오" userId="03d471aaec579ec3" providerId="LiveId" clId="{D958927D-D7B9-48FD-B621-0828BF26C386}" dt="2020-05-03T10:09:20.231" v="1654" actId="1076"/>
        <pc:sldMkLst>
          <pc:docMk/>
          <pc:sldMk cId="3534683789" sldId="262"/>
        </pc:sldMkLst>
        <pc:spChg chg="mod">
          <ac:chgData name="이 경오" userId="03d471aaec579ec3" providerId="LiveId" clId="{D958927D-D7B9-48FD-B621-0828BF26C386}" dt="2020-05-03T09:43:38.278" v="42" actId="20577"/>
          <ac:spMkLst>
            <pc:docMk/>
            <pc:sldMk cId="3534683789" sldId="262"/>
            <ac:spMk id="2" creationId="{00000000-0000-0000-0000-000000000000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3" creationId="{1DE1DAE7-FD4E-4899-A5A3-F3BC7FC33F3E}"/>
          </ac:spMkLst>
        </pc:spChg>
        <pc:spChg chg="add mod ord">
          <ac:chgData name="이 경오" userId="03d471aaec579ec3" providerId="LiveId" clId="{D958927D-D7B9-48FD-B621-0828BF26C386}" dt="2020-05-03T09:52:50.997" v="717" actId="14100"/>
          <ac:spMkLst>
            <pc:docMk/>
            <pc:sldMk cId="3534683789" sldId="262"/>
            <ac:spMk id="6" creationId="{C6DC1E7F-5563-42E8-A87A-BD1499AF5C33}"/>
          </ac:spMkLst>
        </pc:spChg>
        <pc:spChg chg="mod">
          <ac:chgData name="이 경오" userId="03d471aaec579ec3" providerId="LiveId" clId="{D958927D-D7B9-48FD-B621-0828BF26C386}" dt="2020-05-03T09:51:48.122" v="605"/>
          <ac:spMkLst>
            <pc:docMk/>
            <pc:sldMk cId="3534683789" sldId="262"/>
            <ac:spMk id="7" creationId="{D8AE385E-7734-4D7C-B811-682FCB17BCF5}"/>
          </ac:spMkLst>
        </pc:spChg>
        <pc:spChg chg="add mod">
          <ac:chgData name="이 경오" userId="03d471aaec579ec3" providerId="LiveId" clId="{D958927D-D7B9-48FD-B621-0828BF26C386}" dt="2020-05-03T09:49:48.288" v="579" actId="1076"/>
          <ac:spMkLst>
            <pc:docMk/>
            <pc:sldMk cId="3534683789" sldId="262"/>
            <ac:spMk id="8" creationId="{CE38E0B6-6EFE-4A07-93F8-627B33341353}"/>
          </ac:spMkLst>
        </pc:spChg>
        <pc:spChg chg="del">
          <ac:chgData name="이 경오" userId="03d471aaec579ec3" providerId="LiveId" clId="{D958927D-D7B9-48FD-B621-0828BF26C386}" dt="2020-05-03T09:44:02.146" v="127" actId="478"/>
          <ac:spMkLst>
            <pc:docMk/>
            <pc:sldMk cId="3534683789" sldId="262"/>
            <ac:spMk id="9" creationId="{D098C199-A36E-433D-BCF6-1D4D5D827105}"/>
          </ac:spMkLst>
        </pc:spChg>
        <pc:spChg chg="del">
          <ac:chgData name="이 경오" userId="03d471aaec579ec3" providerId="LiveId" clId="{D958927D-D7B9-48FD-B621-0828BF26C386}" dt="2020-05-03T09:44:02.146" v="127" actId="478"/>
          <ac:spMkLst>
            <pc:docMk/>
            <pc:sldMk cId="3534683789" sldId="262"/>
            <ac:spMk id="10" creationId="{C39D783B-0100-4CE1-8919-44ECDA0C17C5}"/>
          </ac:spMkLst>
        </pc:spChg>
        <pc:spChg chg="add mod">
          <ac:chgData name="이 경오" userId="03d471aaec579ec3" providerId="LiveId" clId="{D958927D-D7B9-48FD-B621-0828BF26C386}" dt="2020-05-03T09:50:37.977" v="604" actId="1076"/>
          <ac:spMkLst>
            <pc:docMk/>
            <pc:sldMk cId="3534683789" sldId="262"/>
            <ac:spMk id="11" creationId="{C663F7C0-E7B1-479E-8EAD-9594AE8E06FF}"/>
          </ac:spMkLst>
        </pc:spChg>
        <pc:spChg chg="del">
          <ac:chgData name="이 경오" userId="03d471aaec579ec3" providerId="LiveId" clId="{D958927D-D7B9-48FD-B621-0828BF26C386}" dt="2020-05-03T09:44:02.146" v="127" actId="478"/>
          <ac:spMkLst>
            <pc:docMk/>
            <pc:sldMk cId="3534683789" sldId="262"/>
            <ac:spMk id="12" creationId="{7B53EFC9-E164-4978-99DA-FEBEC85E30DE}"/>
          </ac:spMkLst>
        </pc:spChg>
        <pc:spChg chg="del">
          <ac:chgData name="이 경오" userId="03d471aaec579ec3" providerId="LiveId" clId="{D958927D-D7B9-48FD-B621-0828BF26C386}" dt="2020-05-03T09:44:02.146" v="127" actId="478"/>
          <ac:spMkLst>
            <pc:docMk/>
            <pc:sldMk cId="3534683789" sldId="262"/>
            <ac:spMk id="13" creationId="{2FC7F67F-D5F3-433C-8951-564F3AA3D9B4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14" creationId="{7EE74E23-B2D3-490B-97C4-11E26507EFD0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15" creationId="{48329427-48F4-4B71-B551-970D941A3082}"/>
          </ac:spMkLst>
        </pc:spChg>
        <pc:spChg chg="del">
          <ac:chgData name="이 경오" userId="03d471aaec579ec3" providerId="LiveId" clId="{D958927D-D7B9-48FD-B621-0828BF26C386}" dt="2020-05-03T09:44:02.146" v="127" actId="478"/>
          <ac:spMkLst>
            <pc:docMk/>
            <pc:sldMk cId="3534683789" sldId="262"/>
            <ac:spMk id="16" creationId="{8A8D8117-5FC9-41F0-B462-1FBEE8A0900D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17" creationId="{CF37590D-45A7-4B52-B47B-3808A627D5A4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18" creationId="{8A062ABE-DB8A-4969-9465-791D3ED42FAD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19" creationId="{DBE5B60E-E4F8-4A21-B0B0-908CABF3FF00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20" creationId="{CA719F5A-ACA7-4229-ADCF-655124E733E6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21" creationId="{1A92736F-3D07-4400-B3D7-238D90A057D3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22" creationId="{6F27FA38-AF24-4924-8B1C-47C0BD337FAD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23" creationId="{A984BC0A-9706-49D3-B810-BEDE4CE6EC17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24" creationId="{1CB2DA78-5B05-42ED-8474-37A1604CFA26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25" creationId="{617A63AF-167B-4071-B3E4-8E8EAA2F9ED3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26" creationId="{35FD7717-E564-4829-8306-CADDF3B92E04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27" creationId="{527831AB-0369-4982-AF8A-621E2592C888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28" creationId="{A2FE76E6-E4E2-44D0-9F2A-A5B650634C66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29" creationId="{11EF512E-4002-48E3-A4D1-495344E5A41F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30" creationId="{E53E05F2-AB1E-499E-9A5A-B4B035D3ED5B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31" creationId="{77B924EB-8AED-45DB-B304-6A138364C0B9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32" creationId="{7B785B5D-F88B-4EEF-90DE-03B849AD6F0E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33" creationId="{81DCD60B-7812-47FE-A003-C42BBBE5ED13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34" creationId="{4072CC5D-5EE4-44FE-9DF2-3DF4E151DA8A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35" creationId="{3D22D420-0597-4BC3-A6AC-79EB6802C6B8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36" creationId="{76AB0D4F-0E91-4215-B81C-08E66F63E6DB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37" creationId="{6B67247A-7E7C-4B6C-8D68-6BC10E397D00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38" creationId="{CB9C18CA-D48C-4CBE-AE9F-41814FC92FA0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39" creationId="{BE084822-C3BC-4048-84B3-6F01D96FAEBE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40" creationId="{84D8E169-318D-42AF-8993-7A36A50793B6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41" creationId="{FAC6B16E-B727-4E77-9C67-B7E9A094CFF8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42" creationId="{6EB21ABE-6C83-43B9-B7C6-8704590F8717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43" creationId="{D81442D8-32E2-40D8-9575-AF04F39C1F85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44" creationId="{437B94E4-B861-421C-900A-197A691A7CD8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45" creationId="{A435CF77-5DEB-4E43-985F-C9B427954311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46" creationId="{360EC8D6-FAA5-420E-B947-3D32C43B104E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47" creationId="{74E40BCE-1D36-4460-BDC2-1F232C12B1E0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48" creationId="{866F8360-3E01-4BC9-AFCC-5BA3D4D95443}"/>
          </ac:spMkLst>
        </pc:spChg>
        <pc:spChg chg="add mod">
          <ac:chgData name="이 경오" userId="03d471aaec579ec3" providerId="LiveId" clId="{D958927D-D7B9-48FD-B621-0828BF26C386}" dt="2020-05-03T09:49:34.522" v="557" actId="1036"/>
          <ac:spMkLst>
            <pc:docMk/>
            <pc:sldMk cId="3534683789" sldId="262"/>
            <ac:spMk id="49" creationId="{3DCD9198-24C4-498D-BE46-ED3FB0BC3CAD}"/>
          </ac:spMkLst>
        </pc:spChg>
        <pc:spChg chg="add del mod">
          <ac:chgData name="이 경오" userId="03d471aaec579ec3" providerId="LiveId" clId="{D958927D-D7B9-48FD-B621-0828BF26C386}" dt="2020-05-03T09:52:57.489" v="718" actId="478"/>
          <ac:spMkLst>
            <pc:docMk/>
            <pc:sldMk cId="3534683789" sldId="262"/>
            <ac:spMk id="50" creationId="{421443E6-8273-4D92-B963-0B094CEDC2DE}"/>
          </ac:spMkLst>
        </pc:spChg>
        <pc:spChg chg="add del mod">
          <ac:chgData name="이 경오" userId="03d471aaec579ec3" providerId="LiveId" clId="{D958927D-D7B9-48FD-B621-0828BF26C386}" dt="2020-05-03T09:52:57.489" v="718" actId="478"/>
          <ac:spMkLst>
            <pc:docMk/>
            <pc:sldMk cId="3534683789" sldId="262"/>
            <ac:spMk id="51" creationId="{57C047A9-80AC-4AB3-8518-EE3F60361EC8}"/>
          </ac:spMkLst>
        </pc:spChg>
        <pc:spChg chg="add del mod">
          <ac:chgData name="이 경오" userId="03d471aaec579ec3" providerId="LiveId" clId="{D958927D-D7B9-48FD-B621-0828BF26C386}" dt="2020-05-03T09:52:57.489" v="718" actId="478"/>
          <ac:spMkLst>
            <pc:docMk/>
            <pc:sldMk cId="3534683789" sldId="262"/>
            <ac:spMk id="52" creationId="{B814B1FC-8C5A-4F6C-9282-24D28F57CF0E}"/>
          </ac:spMkLst>
        </pc:spChg>
        <pc:spChg chg="add del mod">
          <ac:chgData name="이 경오" userId="03d471aaec579ec3" providerId="LiveId" clId="{D958927D-D7B9-48FD-B621-0828BF26C386}" dt="2020-05-03T09:52:57.489" v="718" actId="478"/>
          <ac:spMkLst>
            <pc:docMk/>
            <pc:sldMk cId="3534683789" sldId="262"/>
            <ac:spMk id="53" creationId="{8EFEB822-63F8-4109-B099-02DB2DEAE8D7}"/>
          </ac:spMkLst>
        </pc:spChg>
        <pc:spChg chg="add del mod">
          <ac:chgData name="이 경오" userId="03d471aaec579ec3" providerId="LiveId" clId="{D958927D-D7B9-48FD-B621-0828BF26C386}" dt="2020-05-03T09:52:57.489" v="718" actId="478"/>
          <ac:spMkLst>
            <pc:docMk/>
            <pc:sldMk cId="3534683789" sldId="262"/>
            <ac:spMk id="54" creationId="{855D9B49-B6FB-4010-A3ED-D3E14717A9CC}"/>
          </ac:spMkLst>
        </pc:spChg>
        <pc:spChg chg="add del mod">
          <ac:chgData name="이 경오" userId="03d471aaec579ec3" providerId="LiveId" clId="{D958927D-D7B9-48FD-B621-0828BF26C386}" dt="2020-05-03T09:52:57.489" v="718" actId="478"/>
          <ac:spMkLst>
            <pc:docMk/>
            <pc:sldMk cId="3534683789" sldId="262"/>
            <ac:spMk id="55" creationId="{9604E8B4-DF7A-4332-8AEE-300BBBD69091}"/>
          </ac:spMkLst>
        </pc:spChg>
        <pc:spChg chg="add mod">
          <ac:chgData name="이 경오" userId="03d471aaec579ec3" providerId="LiveId" clId="{D958927D-D7B9-48FD-B621-0828BF26C386}" dt="2020-05-03T09:50:01.947" v="583" actId="14100"/>
          <ac:spMkLst>
            <pc:docMk/>
            <pc:sldMk cId="3534683789" sldId="262"/>
            <ac:spMk id="56" creationId="{67A5EA05-29E4-4806-860B-2EAD241954E9}"/>
          </ac:spMkLst>
        </pc:spChg>
        <pc:spChg chg="add mod">
          <ac:chgData name="이 경오" userId="03d471aaec579ec3" providerId="LiveId" clId="{D958927D-D7B9-48FD-B621-0828BF26C386}" dt="2020-05-03T09:50:15.270" v="595"/>
          <ac:spMkLst>
            <pc:docMk/>
            <pc:sldMk cId="3534683789" sldId="262"/>
            <ac:spMk id="57" creationId="{1F6BCB67-B7B9-4E5C-98C4-7E860BB9CC79}"/>
          </ac:spMkLst>
        </pc:spChg>
        <pc:spChg chg="add del mod">
          <ac:chgData name="이 경오" userId="03d471aaec579ec3" providerId="LiveId" clId="{D958927D-D7B9-48FD-B621-0828BF26C386}" dt="2020-05-03T09:51:52.903" v="607"/>
          <ac:spMkLst>
            <pc:docMk/>
            <pc:sldMk cId="3534683789" sldId="262"/>
            <ac:spMk id="58" creationId="{3257439F-4C1B-4F79-B8B4-6C64BB64597E}"/>
          </ac:spMkLst>
        </pc:spChg>
        <pc:spChg chg="add mod">
          <ac:chgData name="이 경오" userId="03d471aaec579ec3" providerId="LiveId" clId="{D958927D-D7B9-48FD-B621-0828BF26C386}" dt="2020-05-03T09:54:17.593" v="829" actId="14100"/>
          <ac:spMkLst>
            <pc:docMk/>
            <pc:sldMk cId="3534683789" sldId="262"/>
            <ac:spMk id="59" creationId="{89C5EA78-D6A6-4BC4-B04D-666762BF7799}"/>
          </ac:spMkLst>
        </pc:spChg>
        <pc:spChg chg="add mod">
          <ac:chgData name="이 경오" userId="03d471aaec579ec3" providerId="LiveId" clId="{D958927D-D7B9-48FD-B621-0828BF26C386}" dt="2020-05-03T10:08:53.452" v="1625" actId="1076"/>
          <ac:spMkLst>
            <pc:docMk/>
            <pc:sldMk cId="3534683789" sldId="262"/>
            <ac:spMk id="62" creationId="{065EC3C5-5669-42A5-B2E6-231F5C890B0D}"/>
          </ac:spMkLst>
        </pc:spChg>
        <pc:spChg chg="add mod">
          <ac:chgData name="이 경오" userId="03d471aaec579ec3" providerId="LiveId" clId="{D958927D-D7B9-48FD-B621-0828BF26C386}" dt="2020-05-03T10:09:20.231" v="1654" actId="1076"/>
          <ac:spMkLst>
            <pc:docMk/>
            <pc:sldMk cId="3534683789" sldId="262"/>
            <ac:spMk id="63" creationId="{9E8A652D-288A-4953-ADB3-FD7BF6CD2CA5}"/>
          </ac:spMkLst>
        </pc:spChg>
        <pc:picChg chg="add del mod">
          <ac:chgData name="이 경오" userId="03d471aaec579ec3" providerId="LiveId" clId="{D958927D-D7B9-48FD-B621-0828BF26C386}" dt="2020-05-03T09:52:29.792" v="713"/>
          <ac:picMkLst>
            <pc:docMk/>
            <pc:sldMk cId="3534683789" sldId="262"/>
            <ac:picMk id="60" creationId="{99B176FC-DFE7-4294-8215-769B12E5C60A}"/>
          </ac:picMkLst>
        </pc:picChg>
        <pc:picChg chg="mod">
          <ac:chgData name="이 경오" userId="03d471aaec579ec3" providerId="LiveId" clId="{D958927D-D7B9-48FD-B621-0828BF26C386}" dt="2020-05-03T09:53:50.358" v="724" actId="1076"/>
          <ac:picMkLst>
            <pc:docMk/>
            <pc:sldMk cId="3534683789" sldId="262"/>
            <ac:picMk id="61" creationId="{32975F1E-C418-4AB0-A53B-9A0AEAE26F02}"/>
          </ac:picMkLst>
        </pc:picChg>
      </pc:sldChg>
      <pc:sldChg chg="addSp delSp modSp mod">
        <pc:chgData name="이 경오" userId="03d471aaec579ec3" providerId="LiveId" clId="{D958927D-D7B9-48FD-B621-0828BF26C386}" dt="2020-05-03T12:48:45.793" v="3359"/>
        <pc:sldMkLst>
          <pc:docMk/>
          <pc:sldMk cId="2727140356" sldId="352"/>
        </pc:sldMkLst>
        <pc:spChg chg="mod">
          <ac:chgData name="이 경오" userId="03d471aaec579ec3" providerId="LiveId" clId="{D958927D-D7B9-48FD-B621-0828BF26C386}" dt="2020-05-03T10:26:43.378" v="2565"/>
          <ac:spMkLst>
            <pc:docMk/>
            <pc:sldMk cId="2727140356" sldId="352"/>
            <ac:spMk id="2" creationId="{00000000-0000-0000-0000-000000000000}"/>
          </ac:spMkLst>
        </pc:spChg>
        <pc:spChg chg="add mod">
          <ac:chgData name="이 경오" userId="03d471aaec579ec3" providerId="LiveId" clId="{D958927D-D7B9-48FD-B621-0828BF26C386}" dt="2020-05-03T12:48:45.793" v="3359"/>
          <ac:spMkLst>
            <pc:docMk/>
            <pc:sldMk cId="2727140356" sldId="352"/>
            <ac:spMk id="6" creationId="{DFEE836C-FAF0-4381-9D5A-8C56E039974E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14" creationId="{D58F4237-9D9F-49C7-8E59-672FC9E3A685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15" creationId="{D2258372-3ACB-411D-AA58-486130F01B7B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17" creationId="{4ADB5EB1-A7E5-4621-8430-0B91A0283349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18" creationId="{4522B72A-0CA7-46D8-A7AE-82AA6FC76B79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19" creationId="{B8D56BDB-CC1F-4711-84C8-4F3FB6F0C72A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20" creationId="{709C883C-7F3C-4D15-B6E2-EB7701144214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21" creationId="{A2A8D716-580E-4282-823F-6F96D02F8EA5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40" creationId="{689183FA-450C-4C0A-B466-515272DECF8F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45" creationId="{3FC1D9B4-0B60-46BE-862F-6DBCC88902D5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46" creationId="{37935312-5F23-45A8-AD31-B393ED922CF6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47" creationId="{9F72C0F2-B59D-4693-BEF9-5CB05613F61B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48" creationId="{DB468C66-43E5-4794-A382-0954FCD527A9}"/>
          </ac:spMkLst>
        </pc:spChg>
        <pc:spChg chg="add mod">
          <ac:chgData name="이 경오" userId="03d471aaec579ec3" providerId="LiveId" clId="{D958927D-D7B9-48FD-B621-0828BF26C386}" dt="2020-05-03T10:28:23.421" v="3002"/>
          <ac:spMkLst>
            <pc:docMk/>
            <pc:sldMk cId="2727140356" sldId="352"/>
            <ac:spMk id="49" creationId="{F7E9082C-B252-4C74-B634-0B00649768F0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50" creationId="{A15BDF6B-E0DC-46D7-943F-BBD71ED6BB48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51" creationId="{1B98DBFC-7D45-49B1-BDA5-A7D85C118553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57" creationId="{A820D752-C7F6-4677-BF2B-FC4EE80E2C43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58" creationId="{4D310DDD-29D8-4198-805B-08DE03D7472E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59" creationId="{EEC2DFA2-05DF-4308-81C5-3768793EC353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60" creationId="{57482971-7A20-490B-A433-EE570E01431B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61" creationId="{62AFDDF7-A459-4D47-820F-460346CF1CF7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62" creationId="{2D1716DA-ECFE-4BDA-A0AA-F8D2C1A84015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64" creationId="{5309C94F-FEC6-4D33-BEFC-6B22DD8F40B1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65" creationId="{73E59D0D-9C61-4AEC-AE38-44FFE8AA5B08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66" creationId="{F44961BD-2F03-415F-B08C-8A901769D2C4}"/>
          </ac:spMkLst>
        </pc:spChg>
        <pc:spChg chg="del">
          <ac:chgData name="이 경오" userId="03d471aaec579ec3" providerId="LiveId" clId="{D958927D-D7B9-48FD-B621-0828BF26C386}" dt="2020-05-03T10:26:53.669" v="2567" actId="478"/>
          <ac:spMkLst>
            <pc:docMk/>
            <pc:sldMk cId="2727140356" sldId="352"/>
            <ac:spMk id="67" creationId="{7E2A0619-8D5F-499F-90E9-9C6F6C521C87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68" creationId="{52490970-605B-4F1C-BC3D-A48996D29A1C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69" creationId="{9617A58F-7FE4-44C3-AC59-09037375C579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70" creationId="{FD097ED8-6313-439C-9250-416466FDD4C8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71" creationId="{0C0BB74E-A648-4279-A129-5E2388EEEABF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72" creationId="{61EA289D-A973-41AE-A3F9-B55F3C8093A7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73" creationId="{48E0B23B-7277-4B84-A4F9-A7E2EAC078C0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74" creationId="{C07700F3-DCD4-471C-B2D7-44B39A023C47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75" creationId="{E159D369-BD07-471B-A05F-4C65E9F889B5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76" creationId="{C5931001-CB7E-4807-82EB-0A4FD48E01CC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77" creationId="{494DB17C-B8D9-4373-BCB9-65BBD95004D4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78" creationId="{C7FCB820-D2D2-4DB1-898B-AA99B34E1843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79" creationId="{C0F2B7E2-B8BF-46D5-A754-12949964C9EE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80" creationId="{5E49260C-48D8-470E-8785-BAD4B7B4A592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81" creationId="{19C27995-5A97-4D90-AA7A-33EB48215E0C}"/>
          </ac:spMkLst>
        </pc:spChg>
        <pc:spChg chg="del">
          <ac:chgData name="이 경오" userId="03d471aaec579ec3" providerId="LiveId" clId="{D958927D-D7B9-48FD-B621-0828BF26C386}" dt="2020-05-03T10:26:51.007" v="2566" actId="478"/>
          <ac:spMkLst>
            <pc:docMk/>
            <pc:sldMk cId="2727140356" sldId="352"/>
            <ac:spMk id="82" creationId="{C84AF244-F696-4294-A98E-6A3F4B84E702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83" creationId="{6789C268-F892-42A8-B423-6F10FA930228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84" creationId="{5FF40025-DC48-4F22-A9AA-578871671518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85" creationId="{5EB61BDC-1A73-4E7D-872F-CEF67B02CA06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86" creationId="{BADE24AE-CF88-42F2-90B4-3995BB9E0303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87" creationId="{CD9C1A88-A173-42DC-86E8-7B16CEEDE4FC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88" creationId="{9A18A806-BDB1-496A-A9EA-E6883E803A4C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89" creationId="{9AE55234-EB53-4F5F-B36B-7A63406281C4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90" creationId="{7D72444D-6D27-4122-B86F-E98E4725AE65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91" creationId="{21CDB297-725E-401C-9919-91AB817A304A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92" creationId="{CDA100F8-85B2-45F2-8106-CEAC9D2E43AE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93" creationId="{4F4CE7C9-ABE8-4618-9375-1DD55C7D9580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94" creationId="{76830FEE-F827-453F-9D0F-35791C11B805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95" creationId="{17BEC261-5288-47BF-91B5-F7C66F434F6C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96" creationId="{C3E06493-6654-4823-B111-E353C4E62338}"/>
          </ac:spMkLst>
        </pc:spChg>
        <pc:spChg chg="add mod">
          <ac:chgData name="이 경오" userId="03d471aaec579ec3" providerId="LiveId" clId="{D958927D-D7B9-48FD-B621-0828BF26C386}" dt="2020-05-03T10:30:16.972" v="3126" actId="1076"/>
          <ac:spMkLst>
            <pc:docMk/>
            <pc:sldMk cId="2727140356" sldId="352"/>
            <ac:spMk id="97" creationId="{C851F6C6-07C6-41A8-A5E4-0CE0E4DEBAC0}"/>
          </ac:spMkLst>
        </pc:spChg>
        <pc:spChg chg="add mod">
          <ac:chgData name="이 경오" userId="03d471aaec579ec3" providerId="LiveId" clId="{D958927D-D7B9-48FD-B621-0828BF26C386}" dt="2020-05-03T10:29:50.221" v="3035" actId="20577"/>
          <ac:spMkLst>
            <pc:docMk/>
            <pc:sldMk cId="2727140356" sldId="352"/>
            <ac:spMk id="98" creationId="{64B0BAE6-6854-4FA1-BE30-2AB9A0B5C2EE}"/>
          </ac:spMkLst>
        </pc:spChg>
        <pc:spChg chg="add mod">
          <ac:chgData name="이 경오" userId="03d471aaec579ec3" providerId="LiveId" clId="{D958927D-D7B9-48FD-B621-0828BF26C386}" dt="2020-05-03T10:30:08.182" v="3125" actId="20577"/>
          <ac:spMkLst>
            <pc:docMk/>
            <pc:sldMk cId="2727140356" sldId="352"/>
            <ac:spMk id="99" creationId="{5452A394-8F2E-4265-979B-FCE5B70F2BF3}"/>
          </ac:spMkLst>
        </pc:spChg>
        <pc:spChg chg="add mod">
          <ac:chgData name="이 경오" userId="03d471aaec579ec3" providerId="LiveId" clId="{D958927D-D7B9-48FD-B621-0828BF26C386}" dt="2020-05-03T10:30:44.602" v="3128" actId="1076"/>
          <ac:spMkLst>
            <pc:docMk/>
            <pc:sldMk cId="2727140356" sldId="352"/>
            <ac:spMk id="100" creationId="{631AD675-A7E3-4C57-AE09-8CA048A7058E}"/>
          </ac:spMkLst>
        </pc:spChg>
        <pc:spChg chg="add del mod">
          <ac:chgData name="이 경오" userId="03d471aaec579ec3" providerId="LiveId" clId="{D958927D-D7B9-48FD-B621-0828BF26C386}" dt="2020-05-03T12:45:40.281" v="3138" actId="478"/>
          <ac:spMkLst>
            <pc:docMk/>
            <pc:sldMk cId="2727140356" sldId="352"/>
            <ac:spMk id="101" creationId="{CA110966-5211-46E9-B3A3-6547FE8FDF70}"/>
          </ac:spMkLst>
        </pc:spChg>
        <pc:spChg chg="add del mod">
          <ac:chgData name="이 경오" userId="03d471aaec579ec3" providerId="LiveId" clId="{D958927D-D7B9-48FD-B621-0828BF26C386}" dt="2020-05-03T12:45:40.281" v="3138" actId="478"/>
          <ac:spMkLst>
            <pc:docMk/>
            <pc:sldMk cId="2727140356" sldId="352"/>
            <ac:spMk id="102" creationId="{41396FD9-44BF-4783-9040-7F8E97A00C64}"/>
          </ac:spMkLst>
        </pc:spChg>
        <pc:spChg chg="add del mod">
          <ac:chgData name="이 경오" userId="03d471aaec579ec3" providerId="LiveId" clId="{D958927D-D7B9-48FD-B621-0828BF26C386}" dt="2020-05-03T12:45:40.281" v="3138" actId="478"/>
          <ac:spMkLst>
            <pc:docMk/>
            <pc:sldMk cId="2727140356" sldId="352"/>
            <ac:spMk id="103" creationId="{3DD173FF-4391-4E2F-B35E-DB76A3AAD37A}"/>
          </ac:spMkLst>
        </pc:spChg>
        <pc:spChg chg="add del mod">
          <ac:chgData name="이 경오" userId="03d471aaec579ec3" providerId="LiveId" clId="{D958927D-D7B9-48FD-B621-0828BF26C386}" dt="2020-05-03T12:45:40.281" v="3138" actId="478"/>
          <ac:spMkLst>
            <pc:docMk/>
            <pc:sldMk cId="2727140356" sldId="352"/>
            <ac:spMk id="104" creationId="{33882554-6413-4423-A960-515420233909}"/>
          </ac:spMkLst>
        </pc:spChg>
        <pc:spChg chg="add del mod">
          <ac:chgData name="이 경오" userId="03d471aaec579ec3" providerId="LiveId" clId="{D958927D-D7B9-48FD-B621-0828BF26C386}" dt="2020-05-03T12:45:40.281" v="3138" actId="478"/>
          <ac:spMkLst>
            <pc:docMk/>
            <pc:sldMk cId="2727140356" sldId="352"/>
            <ac:spMk id="105" creationId="{341EB421-28EE-4AFD-B963-E987DAA2C5EA}"/>
          </ac:spMkLst>
        </pc:spChg>
        <pc:spChg chg="add del mod">
          <ac:chgData name="이 경오" userId="03d471aaec579ec3" providerId="LiveId" clId="{D958927D-D7B9-48FD-B621-0828BF26C386}" dt="2020-05-03T12:45:40.281" v="3138" actId="478"/>
          <ac:spMkLst>
            <pc:docMk/>
            <pc:sldMk cId="2727140356" sldId="352"/>
            <ac:spMk id="106" creationId="{B9F78B4F-901D-48BE-867E-C17B84A7B8A9}"/>
          </ac:spMkLst>
        </pc:spChg>
        <pc:spChg chg="add mod topLvl">
          <ac:chgData name="이 경오" userId="03d471aaec579ec3" providerId="LiveId" clId="{D958927D-D7B9-48FD-B621-0828BF26C386}" dt="2020-05-03T12:47:38.431" v="3211" actId="165"/>
          <ac:spMkLst>
            <pc:docMk/>
            <pc:sldMk cId="2727140356" sldId="352"/>
            <ac:spMk id="107" creationId="{996B337C-6BBC-4D26-B926-3D4210FDF2F1}"/>
          </ac:spMkLst>
        </pc:spChg>
        <pc:spChg chg="add mod topLvl">
          <ac:chgData name="이 경오" userId="03d471aaec579ec3" providerId="LiveId" clId="{D958927D-D7B9-48FD-B621-0828BF26C386}" dt="2020-05-03T12:47:41.718" v="3212" actId="120"/>
          <ac:spMkLst>
            <pc:docMk/>
            <pc:sldMk cId="2727140356" sldId="352"/>
            <ac:spMk id="108" creationId="{9C67C56F-374B-4124-9DD6-37D9A1D29C3D}"/>
          </ac:spMkLst>
        </pc:spChg>
        <pc:spChg chg="add mod topLvl">
          <ac:chgData name="이 경오" userId="03d471aaec579ec3" providerId="LiveId" clId="{D958927D-D7B9-48FD-B621-0828BF26C386}" dt="2020-05-03T12:47:41.718" v="3212" actId="120"/>
          <ac:spMkLst>
            <pc:docMk/>
            <pc:sldMk cId="2727140356" sldId="352"/>
            <ac:spMk id="109" creationId="{659922CD-4518-46B5-B0F8-E0E99A14C6A9}"/>
          </ac:spMkLst>
        </pc:spChg>
        <pc:spChg chg="add mod topLvl">
          <ac:chgData name="이 경오" userId="03d471aaec579ec3" providerId="LiveId" clId="{D958927D-D7B9-48FD-B621-0828BF26C386}" dt="2020-05-03T12:47:41.718" v="3212" actId="120"/>
          <ac:spMkLst>
            <pc:docMk/>
            <pc:sldMk cId="2727140356" sldId="352"/>
            <ac:spMk id="110" creationId="{9E19AC83-6070-4453-832A-F719F2468AC3}"/>
          </ac:spMkLst>
        </pc:spChg>
        <pc:spChg chg="add mod topLvl">
          <ac:chgData name="이 경오" userId="03d471aaec579ec3" providerId="LiveId" clId="{D958927D-D7B9-48FD-B621-0828BF26C386}" dt="2020-05-03T12:47:41.718" v="3212" actId="120"/>
          <ac:spMkLst>
            <pc:docMk/>
            <pc:sldMk cId="2727140356" sldId="352"/>
            <ac:spMk id="111" creationId="{AEA4B554-0F1F-4AC8-B6F2-A73AD9085001}"/>
          </ac:spMkLst>
        </pc:spChg>
        <pc:spChg chg="add mod topLvl">
          <ac:chgData name="이 경오" userId="03d471aaec579ec3" providerId="LiveId" clId="{D958927D-D7B9-48FD-B621-0828BF26C386}" dt="2020-05-03T12:47:41.718" v="3212" actId="120"/>
          <ac:spMkLst>
            <pc:docMk/>
            <pc:sldMk cId="2727140356" sldId="352"/>
            <ac:spMk id="112" creationId="{DF4E375C-C7CB-444B-8DD2-0720F07A7B5C}"/>
          </ac:spMkLst>
        </pc:spChg>
        <pc:grpChg chg="add del mod">
          <ac:chgData name="이 경오" userId="03d471aaec579ec3" providerId="LiveId" clId="{D958927D-D7B9-48FD-B621-0828BF26C386}" dt="2020-05-03T12:47:38.431" v="3211" actId="165"/>
          <ac:grpSpMkLst>
            <pc:docMk/>
            <pc:sldMk cId="2727140356" sldId="352"/>
            <ac:grpSpMk id="3" creationId="{3DAAD4A3-ED6D-46A0-B3CC-B52CCC05A219}"/>
          </ac:grpSpMkLst>
        </pc:grp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8" creationId="{5E1A85F7-515A-47BC-B18F-11BA775FD299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22" creationId="{AB7B6FE0-7FB7-421B-91B3-E23EDACD126C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24" creationId="{77D97B79-16C6-414B-8205-57EE677D6FD1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31" creationId="{81ECF884-5F2D-4146-9843-2CA2B7A71ED2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34" creationId="{01D399EF-8B1E-46B8-A379-74993EE88F30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37" creationId="{F4E2748E-2502-4968-847A-64811A280EA2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41" creationId="{205F5A11-19CF-4E67-A014-0E0C90A4BC7A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52" creationId="{66910C8F-D82D-4D81-A217-BE48F638A29C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53" creationId="{7EEE6C07-6185-43B3-A5D9-E9C1978E82E2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54" creationId="{C39E58FB-F6E8-4F1E-82ED-11AA199119DB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55" creationId="{1274B652-6E8A-4000-B38D-3200C0F6905E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56" creationId="{437448B2-CEEA-482C-87E3-E0C388D0E16E}"/>
          </ac:cxnSpMkLst>
        </pc:cxnChg>
        <pc:cxnChg chg="del mod">
          <ac:chgData name="이 경오" userId="03d471aaec579ec3" providerId="LiveId" clId="{D958927D-D7B9-48FD-B621-0828BF26C386}" dt="2020-05-03T10:26:51.007" v="2566" actId="478"/>
          <ac:cxnSpMkLst>
            <pc:docMk/>
            <pc:sldMk cId="2727140356" sldId="352"/>
            <ac:cxnSpMk id="63" creationId="{6EFAE858-4E66-4DA1-BD7C-D13C5ADFFD70}"/>
          </ac:cxnSpMkLst>
        </pc:cxnChg>
      </pc:sldChg>
      <pc:sldChg chg="del">
        <pc:chgData name="이 경오" userId="03d471aaec579ec3" providerId="LiveId" clId="{D958927D-D7B9-48FD-B621-0828BF26C386}" dt="2020-05-03T10:26:32.579" v="2555" actId="47"/>
        <pc:sldMkLst>
          <pc:docMk/>
          <pc:sldMk cId="2332637559" sldId="360"/>
        </pc:sldMkLst>
      </pc:sldChg>
      <pc:sldChg chg="ord">
        <pc:chgData name="이 경오" userId="03d471aaec579ec3" providerId="LiveId" clId="{D958927D-D7B9-48FD-B621-0828BF26C386}" dt="2020-05-03T10:25:49.277" v="2540"/>
        <pc:sldMkLst>
          <pc:docMk/>
          <pc:sldMk cId="4275382435" sldId="361"/>
        </pc:sldMkLst>
      </pc:sldChg>
      <pc:sldChg chg="addSp delSp modSp add mod">
        <pc:chgData name="이 경오" userId="03d471aaec579ec3" providerId="LiveId" clId="{D958927D-D7B9-48FD-B621-0828BF26C386}" dt="2020-05-03T10:08:17.971" v="1623" actId="14100"/>
        <pc:sldMkLst>
          <pc:docMk/>
          <pc:sldMk cId="1452253188" sldId="371"/>
        </pc:sldMkLst>
        <pc:spChg chg="mod">
          <ac:chgData name="이 경오" userId="03d471aaec579ec3" providerId="LiveId" clId="{D958927D-D7B9-48FD-B621-0828BF26C386}" dt="2020-05-03T09:54:58.289" v="859"/>
          <ac:spMkLst>
            <pc:docMk/>
            <pc:sldMk cId="1452253188" sldId="371"/>
            <ac:spMk id="2" creationId="{00000000-0000-0000-0000-000000000000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3" creationId="{1DE1DAE7-FD4E-4899-A5A3-F3BC7FC33F3E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6" creationId="{C6DC1E7F-5563-42E8-A87A-BD1499AF5C33}"/>
          </ac:spMkLst>
        </pc:spChg>
        <pc:spChg chg="mod">
          <ac:chgData name="이 경오" userId="03d471aaec579ec3" providerId="LiveId" clId="{D958927D-D7B9-48FD-B621-0828BF26C386}" dt="2020-05-03T09:55:19.069" v="967"/>
          <ac:spMkLst>
            <pc:docMk/>
            <pc:sldMk cId="1452253188" sldId="371"/>
            <ac:spMk id="7" creationId="{D8AE385E-7734-4D7C-B811-682FCB17BCF5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8" creationId="{CE38E0B6-6EFE-4A07-93F8-627B33341353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11" creationId="{C663F7C0-E7B1-479E-8EAD-9594AE8E06FF}"/>
          </ac:spMkLst>
        </pc:spChg>
        <pc:spChg chg="add mod">
          <ac:chgData name="이 경오" userId="03d471aaec579ec3" providerId="LiveId" clId="{D958927D-D7B9-48FD-B621-0828BF26C386}" dt="2020-05-03T10:08:00.821" v="1604" actId="14100"/>
          <ac:spMkLst>
            <pc:docMk/>
            <pc:sldMk cId="1452253188" sldId="371"/>
            <ac:spMk id="13" creationId="{7C048896-AAAB-473E-856B-0EEE458687D9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14" creationId="{7EE74E23-B2D3-490B-97C4-11E26507EFD0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15" creationId="{48329427-48F4-4B71-B551-970D941A3082}"/>
          </ac:spMkLst>
        </pc:spChg>
        <pc:spChg chg="add mod">
          <ac:chgData name="이 경오" userId="03d471aaec579ec3" providerId="LiveId" clId="{D958927D-D7B9-48FD-B621-0828BF26C386}" dt="2020-05-03T10:07:10.862" v="1566" actId="14100"/>
          <ac:spMkLst>
            <pc:docMk/>
            <pc:sldMk cId="1452253188" sldId="371"/>
            <ac:spMk id="16" creationId="{16A94B74-C98B-4120-8B7D-62939F6B72FB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17" creationId="{CF37590D-45A7-4B52-B47B-3808A627D5A4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18" creationId="{8A062ABE-DB8A-4969-9465-791D3ED42FAD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19" creationId="{DBE5B60E-E4F8-4A21-B0B0-908CABF3FF00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20" creationId="{CA719F5A-ACA7-4229-ADCF-655124E733E6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21" creationId="{1A92736F-3D07-4400-B3D7-238D90A057D3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22" creationId="{6F27FA38-AF24-4924-8B1C-47C0BD337FAD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23" creationId="{A984BC0A-9706-49D3-B810-BEDE4CE6EC17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24" creationId="{1CB2DA78-5B05-42ED-8474-37A1604CFA26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25" creationId="{617A63AF-167B-4071-B3E4-8E8EAA2F9ED3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26" creationId="{35FD7717-E564-4829-8306-CADDF3B92E04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27" creationId="{527831AB-0369-4982-AF8A-621E2592C888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28" creationId="{A2FE76E6-E4E2-44D0-9F2A-A5B650634C66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29" creationId="{11EF512E-4002-48E3-A4D1-495344E5A41F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30" creationId="{E53E05F2-AB1E-499E-9A5A-B4B035D3ED5B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31" creationId="{77B924EB-8AED-45DB-B304-6A138364C0B9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32" creationId="{7B785B5D-F88B-4EEF-90DE-03B849AD6F0E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33" creationId="{81DCD60B-7812-47FE-A003-C42BBBE5ED13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34" creationId="{4072CC5D-5EE4-44FE-9DF2-3DF4E151DA8A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35" creationId="{3D22D420-0597-4BC3-A6AC-79EB6802C6B8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36" creationId="{76AB0D4F-0E91-4215-B81C-08E66F63E6DB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37" creationId="{6B67247A-7E7C-4B6C-8D68-6BC10E397D00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38" creationId="{CB9C18CA-D48C-4CBE-AE9F-41814FC92FA0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39" creationId="{BE084822-C3BC-4048-84B3-6F01D96FAEBE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40" creationId="{84D8E169-318D-42AF-8993-7A36A50793B6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41" creationId="{FAC6B16E-B727-4E77-9C67-B7E9A094CFF8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42" creationId="{6EB21ABE-6C83-43B9-B7C6-8704590F8717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43" creationId="{D81442D8-32E2-40D8-9575-AF04F39C1F85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44" creationId="{437B94E4-B861-421C-900A-197A691A7CD8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45" creationId="{A435CF77-5DEB-4E43-985F-C9B427954311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46" creationId="{360EC8D6-FAA5-420E-B947-3D32C43B104E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47" creationId="{74E40BCE-1D36-4460-BDC2-1F232C12B1E0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48" creationId="{866F8360-3E01-4BC9-AFCC-5BA3D4D95443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49" creationId="{3DCD9198-24C4-498D-BE46-ED3FB0BC3CAD}"/>
          </ac:spMkLst>
        </pc:spChg>
        <pc:spChg chg="add mod">
          <ac:chgData name="이 경오" userId="03d471aaec579ec3" providerId="LiveId" clId="{D958927D-D7B9-48FD-B621-0828BF26C386}" dt="2020-05-03T10:06:40.542" v="1545" actId="14100"/>
          <ac:spMkLst>
            <pc:docMk/>
            <pc:sldMk cId="1452253188" sldId="371"/>
            <ac:spMk id="50" creationId="{86E4D7EF-4C80-41D1-B8AE-94283641AE4F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51" creationId="{3FF38006-AEC2-4AA7-9CF5-1686CF5FBCEE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52" creationId="{E6B885CB-57E4-47FD-AB5C-94EAB81F99D0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53" creationId="{441552B1-8B2A-4620-A455-F6BC0FAA2717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54" creationId="{84671C38-508A-4309-989C-20347DD91B4C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55" creationId="{170D8D82-BEBF-470B-8955-17F58BAA9B79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56" creationId="{67A5EA05-29E4-4806-860B-2EAD241954E9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57" creationId="{1F6BCB67-B7B9-4E5C-98C4-7E860BB9CC79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58" creationId="{47898940-B705-4742-ACFE-EF3870F46837}"/>
          </ac:spMkLst>
        </pc:spChg>
        <pc:spChg chg="del">
          <ac:chgData name="이 경오" userId="03d471aaec579ec3" providerId="LiveId" clId="{D958927D-D7B9-48FD-B621-0828BF26C386}" dt="2020-05-03T09:55:21.524" v="968" actId="478"/>
          <ac:spMkLst>
            <pc:docMk/>
            <pc:sldMk cId="1452253188" sldId="371"/>
            <ac:spMk id="59" creationId="{89C5EA78-D6A6-4BC4-B04D-666762BF7799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60" creationId="{6188E162-6217-4154-852D-A25B2C76C737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62" creationId="{3DD37910-3287-486D-A4AF-6F5C0F504E7E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63" creationId="{E86F32CE-1195-4062-8228-A3114DEC132E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64" creationId="{3F7FA36A-790E-4A27-A340-64C8BFF8F7DA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65" creationId="{E35CF5B8-260A-4DFE-9795-638AF3EA7C7B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66" creationId="{9813C2E0-D4DC-4555-A96D-EE359932A3D2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67" creationId="{8D5303FE-1D21-49D5-AC38-A1D6B69A36F3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68" creationId="{3CC7ECCF-CA94-4DAA-A28D-0CBEC9316383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69" creationId="{B22505A9-26CF-4AF7-A485-D6031A1ECF24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70" creationId="{99779AD1-C00E-44E3-8EC3-EE0253AFD95C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71" creationId="{41C8A1A7-8C83-44B8-868A-D6260E6737C4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72" creationId="{ED4CC224-44AD-4728-8C60-7C0C443680A3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73" creationId="{4D1D022B-BB36-4096-AA90-806B0D345566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74" creationId="{54E54F07-CACC-4B68-B1FB-84C7D57ADF27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75" creationId="{31B75093-983E-487C-8CFF-35216C1C85BA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76" creationId="{5B3CE0E8-E487-4F90-9F21-C6556E29245B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77" creationId="{E7DE70BE-5A07-4F44-BC91-55A2D5F7A96D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78" creationId="{01A31721-7B5C-4340-913D-4DDDCFE7A2A3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79" creationId="{1DB4A597-DF3C-48E1-A7DC-B700F95DE0EC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80" creationId="{FEE174CC-9E0F-4990-B03C-C28F518970CF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81" creationId="{76369B15-AE84-44FA-B562-40970A636B0C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82" creationId="{9EAF801B-E65A-42A3-BCB4-669580A96934}"/>
          </ac:spMkLst>
        </pc:spChg>
        <pc:spChg chg="add mod topLvl">
          <ac:chgData name="이 경오" userId="03d471aaec579ec3" providerId="LiveId" clId="{D958927D-D7B9-48FD-B621-0828BF26C386}" dt="2020-05-03T10:06:31.885" v="1543" actId="1076"/>
          <ac:spMkLst>
            <pc:docMk/>
            <pc:sldMk cId="1452253188" sldId="371"/>
            <ac:spMk id="83" creationId="{61C854BB-343E-44F7-B626-DD0F7CE64A06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84" creationId="{1FCC4870-050D-4F93-A3A1-AFB9661CDA55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85" creationId="{61230A1F-2835-4F40-A505-D3AF70A19F9A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86" creationId="{21ADC178-5075-45C5-A52A-B770E64C7EDD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87" creationId="{7BD30F3E-F127-4331-ABFC-D8188DA3F297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88" creationId="{DC5A05D3-9537-4329-8A9A-07CA9E0F314E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89" creationId="{D6608226-8DD2-4360-8B43-797212F52209}"/>
          </ac:spMkLst>
        </pc:spChg>
        <pc:spChg chg="add del mod">
          <ac:chgData name="이 경오" userId="03d471aaec579ec3" providerId="LiveId" clId="{D958927D-D7B9-48FD-B621-0828BF26C386}" dt="2020-05-03T09:56:48.664" v="1062" actId="478"/>
          <ac:spMkLst>
            <pc:docMk/>
            <pc:sldMk cId="1452253188" sldId="371"/>
            <ac:spMk id="90" creationId="{9ECC9959-4929-42CC-8A7C-E41B7504D323}"/>
          </ac:spMkLst>
        </pc:spChg>
        <pc:spChg chg="add del mod">
          <ac:chgData name="이 경오" userId="03d471aaec579ec3" providerId="LiveId" clId="{D958927D-D7B9-48FD-B621-0828BF26C386}" dt="2020-05-03T09:56:27.002" v="1009" actId="478"/>
          <ac:spMkLst>
            <pc:docMk/>
            <pc:sldMk cId="1452253188" sldId="371"/>
            <ac:spMk id="91" creationId="{31576C0C-4C63-486B-8BF1-069AFBC9DF0F}"/>
          </ac:spMkLst>
        </pc:spChg>
        <pc:spChg chg="add del mod">
          <ac:chgData name="이 경오" userId="03d471aaec579ec3" providerId="LiveId" clId="{D958927D-D7B9-48FD-B621-0828BF26C386}" dt="2020-05-03T09:56:28.106" v="1010" actId="478"/>
          <ac:spMkLst>
            <pc:docMk/>
            <pc:sldMk cId="1452253188" sldId="371"/>
            <ac:spMk id="92" creationId="{7B768C93-4737-4193-A35B-60DC7CC10070}"/>
          </ac:spMkLst>
        </pc:spChg>
        <pc:spChg chg="add del mod">
          <ac:chgData name="이 경오" userId="03d471aaec579ec3" providerId="LiveId" clId="{D958927D-D7B9-48FD-B621-0828BF26C386}" dt="2020-05-03T09:56:45.549" v="1061" actId="478"/>
          <ac:spMkLst>
            <pc:docMk/>
            <pc:sldMk cId="1452253188" sldId="371"/>
            <ac:spMk id="93" creationId="{31477AC2-DF71-473A-93E3-80AFCA100448}"/>
          </ac:spMkLst>
        </pc:spChg>
        <pc:spChg chg="add del mod">
          <ac:chgData name="이 경오" userId="03d471aaec579ec3" providerId="LiveId" clId="{D958927D-D7B9-48FD-B621-0828BF26C386}" dt="2020-05-03T09:56:44.044" v="1060" actId="478"/>
          <ac:spMkLst>
            <pc:docMk/>
            <pc:sldMk cId="1452253188" sldId="371"/>
            <ac:spMk id="94" creationId="{A2ADEDDD-1A6E-428D-B4B8-BF5CB6DE8421}"/>
          </ac:spMkLst>
        </pc:spChg>
        <pc:spChg chg="add mod topLvl">
          <ac:chgData name="이 경오" userId="03d471aaec579ec3" providerId="LiveId" clId="{D958927D-D7B9-48FD-B621-0828BF26C386}" dt="2020-05-03T10:01:16.883" v="1283" actId="165"/>
          <ac:spMkLst>
            <pc:docMk/>
            <pc:sldMk cId="1452253188" sldId="371"/>
            <ac:spMk id="95" creationId="{0DEDFC52-EB1F-4623-A702-C8DEDE2DF79E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96" creationId="{96EAD781-A080-45A6-AC2D-022D9BFE4C12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97" creationId="{CC64A66F-B5EC-4F88-A805-FA076D0DFC96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98" creationId="{178F8463-19FB-44D4-92F8-3594B7B14EEA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99" creationId="{FE026F5B-207B-4456-BF5E-F43BD8380036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00" creationId="{90AEE4CC-5591-4BB0-8BF1-25EA59B72203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01" creationId="{FBE2529F-AA51-48B6-847C-0174CB28EA41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02" creationId="{AD33C01E-C3BB-4973-BDFF-A16EF7F0A7B4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03" creationId="{A35568FD-477A-4431-B7EB-9CBD5AE78593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04" creationId="{E107E003-91CA-425D-A82E-6DC7D4234DBC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05" creationId="{60549707-1562-4DE0-9080-E0E108947A43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06" creationId="{B20535FE-FFD8-4D3A-A7FB-CDD9E4D0EA53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07" creationId="{753C8500-86A5-42CF-B28D-57A2534A9C57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08" creationId="{03BA89D5-A1A4-47F8-B353-0278BD80D7FC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09" creationId="{E457AC98-97C0-47B4-B242-CF99DE615C24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10" creationId="{47CEEE2D-28F7-4BF9-A4A7-E5BB5CC67D71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11" creationId="{3CA5FB01-E7C0-4A02-8BF2-21D81B297DD6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12" creationId="{4B09492B-8F27-4FE5-8811-0DA45441C5D8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13" creationId="{B54A81CD-520C-44E7-8B1C-CDF78B0BDDDF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14" creationId="{7391C5E8-E43E-40E0-8422-97911DB33A41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15" creationId="{97A841E6-4679-4F05-8549-62CD0A423F4C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16" creationId="{C48E56E0-82DD-4E3B-AA3F-41ED7DA754A9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17" creationId="{B5FB613B-640D-4CEA-92D3-8ECC23E6CAD7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18" creationId="{1090EA3E-F364-4D68-9195-15177FB9714B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19" creationId="{DB5FA9FB-00DA-43AC-8936-7A200A4C37D9}"/>
          </ac:spMkLst>
        </pc:spChg>
        <pc:spChg chg="add del mod">
          <ac:chgData name="이 경오" userId="03d471aaec579ec3" providerId="LiveId" clId="{D958927D-D7B9-48FD-B621-0828BF26C386}" dt="2020-05-03T10:00:03.932" v="1226"/>
          <ac:spMkLst>
            <pc:docMk/>
            <pc:sldMk cId="1452253188" sldId="371"/>
            <ac:spMk id="120" creationId="{75CEBA77-041E-460A-83CE-98D600A0E3A4}"/>
          </ac:spMkLst>
        </pc:spChg>
        <pc:spChg chg="mod topLvl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22" creationId="{6C046351-36B6-4957-BEDD-C5D7D520E92D}"/>
          </ac:spMkLst>
        </pc:spChg>
        <pc:spChg chg="mod topLvl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23" creationId="{CED840D9-E8E9-4BC3-953A-ADAF091A014A}"/>
          </ac:spMkLst>
        </pc:spChg>
        <pc:spChg chg="mod topLvl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24" creationId="{B53F1FAB-0CA8-4E19-A844-F0DC65E1CB42}"/>
          </ac:spMkLst>
        </pc:spChg>
        <pc:spChg chg="del mod topLvl">
          <ac:chgData name="이 경오" userId="03d471aaec579ec3" providerId="LiveId" clId="{D958927D-D7B9-48FD-B621-0828BF26C386}" dt="2020-05-03T10:02:32.508" v="1322" actId="478"/>
          <ac:spMkLst>
            <pc:docMk/>
            <pc:sldMk cId="1452253188" sldId="371"/>
            <ac:spMk id="125" creationId="{51061EED-6B78-4971-89E4-74092F430524}"/>
          </ac:spMkLst>
        </pc:spChg>
        <pc:spChg chg="del mod topLvl">
          <ac:chgData name="이 경오" userId="03d471aaec579ec3" providerId="LiveId" clId="{D958927D-D7B9-48FD-B621-0828BF26C386}" dt="2020-05-03T10:00:44.189" v="1265" actId="478"/>
          <ac:spMkLst>
            <pc:docMk/>
            <pc:sldMk cId="1452253188" sldId="371"/>
            <ac:spMk id="126" creationId="{8961B7D6-7224-4512-BD2E-4026F5E8FF7A}"/>
          </ac:spMkLst>
        </pc:spChg>
        <pc:spChg chg="del mod topLvl">
          <ac:chgData name="이 경오" userId="03d471aaec579ec3" providerId="LiveId" clId="{D958927D-D7B9-48FD-B621-0828BF26C386}" dt="2020-05-03T10:00:44.189" v="1265" actId="478"/>
          <ac:spMkLst>
            <pc:docMk/>
            <pc:sldMk cId="1452253188" sldId="371"/>
            <ac:spMk id="127" creationId="{D9DE48DA-5A5A-451A-9111-7385A1B6F892}"/>
          </ac:spMkLst>
        </pc:spChg>
        <pc:spChg chg="del mod topLvl">
          <ac:chgData name="이 경오" userId="03d471aaec579ec3" providerId="LiveId" clId="{D958927D-D7B9-48FD-B621-0828BF26C386}" dt="2020-05-03T10:00:44.189" v="1265" actId="478"/>
          <ac:spMkLst>
            <pc:docMk/>
            <pc:sldMk cId="1452253188" sldId="371"/>
            <ac:spMk id="128" creationId="{B4044A63-B676-4B97-8969-4DEB6899336E}"/>
          </ac:spMkLst>
        </pc:spChg>
        <pc:spChg chg="del mod topLvl">
          <ac:chgData name="이 경오" userId="03d471aaec579ec3" providerId="LiveId" clId="{D958927D-D7B9-48FD-B621-0828BF26C386}" dt="2020-05-03T10:00:44.189" v="1265" actId="478"/>
          <ac:spMkLst>
            <pc:docMk/>
            <pc:sldMk cId="1452253188" sldId="371"/>
            <ac:spMk id="129" creationId="{510F4261-353C-4881-AC38-A67B4C0BA818}"/>
          </ac:spMkLst>
        </pc:spChg>
        <pc:spChg chg="del mod topLvl">
          <ac:chgData name="이 경오" userId="03d471aaec579ec3" providerId="LiveId" clId="{D958927D-D7B9-48FD-B621-0828BF26C386}" dt="2020-05-03T10:00:44.189" v="1265" actId="478"/>
          <ac:spMkLst>
            <pc:docMk/>
            <pc:sldMk cId="1452253188" sldId="371"/>
            <ac:spMk id="130" creationId="{549F4241-B6F5-4221-A830-B24295C5D5C0}"/>
          </ac:spMkLst>
        </pc:spChg>
        <pc:spChg chg="del mod topLvl">
          <ac:chgData name="이 경오" userId="03d471aaec579ec3" providerId="LiveId" clId="{D958927D-D7B9-48FD-B621-0828BF26C386}" dt="2020-05-03T10:00:44.189" v="1265" actId="478"/>
          <ac:spMkLst>
            <pc:docMk/>
            <pc:sldMk cId="1452253188" sldId="371"/>
            <ac:spMk id="131" creationId="{91E64B1B-1B98-4C54-83D5-37D5CB50EBEE}"/>
          </ac:spMkLst>
        </pc:spChg>
        <pc:spChg chg="del mod topLvl">
          <ac:chgData name="이 경오" userId="03d471aaec579ec3" providerId="LiveId" clId="{D958927D-D7B9-48FD-B621-0828BF26C386}" dt="2020-05-03T10:00:44.189" v="1265" actId="478"/>
          <ac:spMkLst>
            <pc:docMk/>
            <pc:sldMk cId="1452253188" sldId="371"/>
            <ac:spMk id="132" creationId="{72579147-5004-42F9-B668-1528336D55E0}"/>
          </ac:spMkLst>
        </pc:spChg>
        <pc:spChg chg="del mod topLvl">
          <ac:chgData name="이 경오" userId="03d471aaec579ec3" providerId="LiveId" clId="{D958927D-D7B9-48FD-B621-0828BF26C386}" dt="2020-05-03T10:00:44.189" v="1265" actId="478"/>
          <ac:spMkLst>
            <pc:docMk/>
            <pc:sldMk cId="1452253188" sldId="371"/>
            <ac:spMk id="133" creationId="{E8F139D7-6899-456F-BE71-C25FAD7CC425}"/>
          </ac:spMkLst>
        </pc:spChg>
        <pc:spChg chg="mod topLvl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34" creationId="{D3C2DF56-E61E-4DE2-83EB-7CDEC26F089A}"/>
          </ac:spMkLst>
        </pc:spChg>
        <pc:spChg chg="mod topLvl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35" creationId="{F635B25F-F852-4452-A5B9-4B32FEAA6E77}"/>
          </ac:spMkLst>
        </pc:spChg>
        <pc:spChg chg="mod topLvl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36" creationId="{D2B36E5F-B947-430F-805C-7C7B210DE1C9}"/>
          </ac:spMkLst>
        </pc:spChg>
        <pc:spChg chg="del mod topLvl">
          <ac:chgData name="이 경오" userId="03d471aaec579ec3" providerId="LiveId" clId="{D958927D-D7B9-48FD-B621-0828BF26C386}" dt="2020-05-03T10:02:32.508" v="1322" actId="478"/>
          <ac:spMkLst>
            <pc:docMk/>
            <pc:sldMk cId="1452253188" sldId="371"/>
            <ac:spMk id="137" creationId="{0C47843E-0336-46AD-A010-BA5BCD6288D8}"/>
          </ac:spMkLst>
        </pc:spChg>
        <pc:spChg chg="mod topLvl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38" creationId="{001FC3AF-104B-43A4-AD5C-F97A7C85E671}"/>
          </ac:spMkLst>
        </pc:spChg>
        <pc:spChg chg="mod topLvl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39" creationId="{497576F1-7A56-4BA0-B80F-D41252E38D4C}"/>
          </ac:spMkLst>
        </pc:spChg>
        <pc:spChg chg="mod topLvl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40" creationId="{225F7A5B-9DE3-4AA7-835D-D519BF1C2881}"/>
          </ac:spMkLst>
        </pc:spChg>
        <pc:spChg chg="del mod topLvl">
          <ac:chgData name="이 경오" userId="03d471aaec579ec3" providerId="LiveId" clId="{D958927D-D7B9-48FD-B621-0828BF26C386}" dt="2020-05-03T10:02:32.508" v="1322" actId="478"/>
          <ac:spMkLst>
            <pc:docMk/>
            <pc:sldMk cId="1452253188" sldId="371"/>
            <ac:spMk id="141" creationId="{680EB4BE-5161-4C3C-BA73-EE914166A9E5}"/>
          </ac:spMkLst>
        </pc:spChg>
        <pc:spChg chg="del mod topLvl">
          <ac:chgData name="이 경오" userId="03d471aaec579ec3" providerId="LiveId" clId="{D958927D-D7B9-48FD-B621-0828BF26C386}" dt="2020-05-03T10:00:48.007" v="1266" actId="478"/>
          <ac:spMkLst>
            <pc:docMk/>
            <pc:sldMk cId="1452253188" sldId="371"/>
            <ac:spMk id="142" creationId="{7BC7836E-04EF-4777-9C1E-47D4629A4382}"/>
          </ac:spMkLst>
        </pc:spChg>
        <pc:spChg chg="del mod topLvl">
          <ac:chgData name="이 경오" userId="03d471aaec579ec3" providerId="LiveId" clId="{D958927D-D7B9-48FD-B621-0828BF26C386}" dt="2020-05-03T10:00:48.007" v="1266" actId="478"/>
          <ac:spMkLst>
            <pc:docMk/>
            <pc:sldMk cId="1452253188" sldId="371"/>
            <ac:spMk id="143" creationId="{26BE8F3A-BB95-4B03-95E1-C1F9DBF76C28}"/>
          </ac:spMkLst>
        </pc:spChg>
        <pc:spChg chg="del mod topLvl">
          <ac:chgData name="이 경오" userId="03d471aaec579ec3" providerId="LiveId" clId="{D958927D-D7B9-48FD-B621-0828BF26C386}" dt="2020-05-03T10:00:48.007" v="1266" actId="478"/>
          <ac:spMkLst>
            <pc:docMk/>
            <pc:sldMk cId="1452253188" sldId="371"/>
            <ac:spMk id="144" creationId="{1E1C496D-ADFA-49DB-9789-7D990BD76C22}"/>
          </ac:spMkLst>
        </pc:spChg>
        <pc:spChg chg="del mod topLvl">
          <ac:chgData name="이 경오" userId="03d471aaec579ec3" providerId="LiveId" clId="{D958927D-D7B9-48FD-B621-0828BF26C386}" dt="2020-05-03T10:00:48.007" v="1266" actId="478"/>
          <ac:spMkLst>
            <pc:docMk/>
            <pc:sldMk cId="1452253188" sldId="371"/>
            <ac:spMk id="145" creationId="{B0FD83BB-F115-4D44-9152-6F693C90D0B4}"/>
          </ac:spMkLst>
        </pc:spChg>
        <pc:spChg chg="mod topLvl">
          <ac:chgData name="이 경오" userId="03d471aaec579ec3" providerId="LiveId" clId="{D958927D-D7B9-48FD-B621-0828BF26C386}" dt="2020-05-03T10:08:17.971" v="1623" actId="14100"/>
          <ac:spMkLst>
            <pc:docMk/>
            <pc:sldMk cId="1452253188" sldId="371"/>
            <ac:spMk id="146" creationId="{9D24A9CC-F17D-4D92-BDD8-A21B4CA4450C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47" creationId="{0486CD10-CAD9-42F1-B00F-1E1EEDD947F4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48" creationId="{1E65DABE-D90E-4BB3-AF0C-FAB5981D0704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49" creationId="{966E43D9-438C-4D73-9E4F-22CD262B89BE}"/>
          </ac:spMkLst>
        </pc:spChg>
        <pc:spChg chg="add del mod">
          <ac:chgData name="이 경오" userId="03d471aaec579ec3" providerId="LiveId" clId="{D958927D-D7B9-48FD-B621-0828BF26C386}" dt="2020-05-03T10:02:37.815" v="1323" actId="478"/>
          <ac:spMkLst>
            <pc:docMk/>
            <pc:sldMk cId="1452253188" sldId="371"/>
            <ac:spMk id="150" creationId="{DE0EB56D-92EA-4E54-9EBA-4E5B3962A44E}"/>
          </ac:spMkLst>
        </pc:spChg>
        <pc:spChg chg="add del mod">
          <ac:chgData name="이 경오" userId="03d471aaec579ec3" providerId="LiveId" clId="{D958927D-D7B9-48FD-B621-0828BF26C386}" dt="2020-05-03T10:01:21.836" v="1284" actId="478"/>
          <ac:spMkLst>
            <pc:docMk/>
            <pc:sldMk cId="1452253188" sldId="371"/>
            <ac:spMk id="151" creationId="{BC7124FC-2F02-4273-B7DF-A8D5E8308245}"/>
          </ac:spMkLst>
        </pc:spChg>
        <pc:spChg chg="add del mod">
          <ac:chgData name="이 경오" userId="03d471aaec579ec3" providerId="LiveId" clId="{D958927D-D7B9-48FD-B621-0828BF26C386}" dt="2020-05-03T10:01:21.836" v="1284" actId="478"/>
          <ac:spMkLst>
            <pc:docMk/>
            <pc:sldMk cId="1452253188" sldId="371"/>
            <ac:spMk id="152" creationId="{3B68ABBD-2F4C-4257-B3E7-E19DEE9C8B11}"/>
          </ac:spMkLst>
        </pc:spChg>
        <pc:spChg chg="add del mod">
          <ac:chgData name="이 경오" userId="03d471aaec579ec3" providerId="LiveId" clId="{D958927D-D7B9-48FD-B621-0828BF26C386}" dt="2020-05-03T10:01:21.836" v="1284" actId="478"/>
          <ac:spMkLst>
            <pc:docMk/>
            <pc:sldMk cId="1452253188" sldId="371"/>
            <ac:spMk id="153" creationId="{F3001C30-A39E-4230-A21B-B67B83347C03}"/>
          </ac:spMkLst>
        </pc:spChg>
        <pc:spChg chg="add del mod">
          <ac:chgData name="이 경오" userId="03d471aaec579ec3" providerId="LiveId" clId="{D958927D-D7B9-48FD-B621-0828BF26C386}" dt="2020-05-03T10:01:21.836" v="1284" actId="478"/>
          <ac:spMkLst>
            <pc:docMk/>
            <pc:sldMk cId="1452253188" sldId="371"/>
            <ac:spMk id="154" creationId="{8397D64D-FB61-4AF7-B926-67629876757E}"/>
          </ac:spMkLst>
        </pc:spChg>
        <pc:spChg chg="add del mod">
          <ac:chgData name="이 경오" userId="03d471aaec579ec3" providerId="LiveId" clId="{D958927D-D7B9-48FD-B621-0828BF26C386}" dt="2020-05-03T10:01:21.836" v="1284" actId="478"/>
          <ac:spMkLst>
            <pc:docMk/>
            <pc:sldMk cId="1452253188" sldId="371"/>
            <ac:spMk id="155" creationId="{0C4ABFED-3415-4BFD-A09E-92F7DE77F355}"/>
          </ac:spMkLst>
        </pc:spChg>
        <pc:spChg chg="add del mod">
          <ac:chgData name="이 경오" userId="03d471aaec579ec3" providerId="LiveId" clId="{D958927D-D7B9-48FD-B621-0828BF26C386}" dt="2020-05-03T10:01:21.836" v="1284" actId="478"/>
          <ac:spMkLst>
            <pc:docMk/>
            <pc:sldMk cId="1452253188" sldId="371"/>
            <ac:spMk id="156" creationId="{90207F81-C919-40F0-A7FE-6E134D93B3DA}"/>
          </ac:spMkLst>
        </pc:spChg>
        <pc:spChg chg="add del mod">
          <ac:chgData name="이 경오" userId="03d471aaec579ec3" providerId="LiveId" clId="{D958927D-D7B9-48FD-B621-0828BF26C386}" dt="2020-05-03T10:01:21.836" v="1284" actId="478"/>
          <ac:spMkLst>
            <pc:docMk/>
            <pc:sldMk cId="1452253188" sldId="371"/>
            <ac:spMk id="157" creationId="{8A673B9C-CFAE-444B-BADB-7FA1106A0398}"/>
          </ac:spMkLst>
        </pc:spChg>
        <pc:spChg chg="add del mod">
          <ac:chgData name="이 경오" userId="03d471aaec579ec3" providerId="LiveId" clId="{D958927D-D7B9-48FD-B621-0828BF26C386}" dt="2020-05-03T10:01:21.836" v="1284" actId="478"/>
          <ac:spMkLst>
            <pc:docMk/>
            <pc:sldMk cId="1452253188" sldId="371"/>
            <ac:spMk id="158" creationId="{47A0BF0D-6970-4969-A48F-9DDB727B370A}"/>
          </ac:spMkLst>
        </pc:spChg>
        <pc:spChg chg="add mod">
          <ac:chgData name="이 경오" userId="03d471aaec579ec3" providerId="LiveId" clId="{D958927D-D7B9-48FD-B621-0828BF26C386}" dt="2020-05-03T10:08:15.461" v="1622" actId="14100"/>
          <ac:spMkLst>
            <pc:docMk/>
            <pc:sldMk cId="1452253188" sldId="371"/>
            <ac:spMk id="159" creationId="{BF420DF1-3A5A-4F0C-86D7-23E07029C603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60" creationId="{6D9CCB9F-C371-4840-BC51-6E873E1C46FC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61" creationId="{43C61BF2-828E-4921-9CA2-40B973DBE696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62" creationId="{EEBD51D6-A1DB-444D-A9CD-563923C48DAD}"/>
          </ac:spMkLst>
        </pc:spChg>
        <pc:spChg chg="add del mod">
          <ac:chgData name="이 경오" userId="03d471aaec579ec3" providerId="LiveId" clId="{D958927D-D7B9-48FD-B621-0828BF26C386}" dt="2020-05-03T10:02:37.815" v="1323" actId="478"/>
          <ac:spMkLst>
            <pc:docMk/>
            <pc:sldMk cId="1452253188" sldId="371"/>
            <ac:spMk id="163" creationId="{4CF3A157-DF75-4C2C-9DB9-B68C951786A7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64" creationId="{3E58C97D-FC4F-46A2-A2E1-4647366E25F4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65" creationId="{62AE9A7C-29DE-4293-9709-614445836121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66" creationId="{F3B78D0A-2F2A-435D-9F44-AFE7E938FA9B}"/>
          </ac:spMkLst>
        </pc:spChg>
        <pc:spChg chg="add del mod">
          <ac:chgData name="이 경오" userId="03d471aaec579ec3" providerId="LiveId" clId="{D958927D-D7B9-48FD-B621-0828BF26C386}" dt="2020-05-03T10:02:37.815" v="1323" actId="478"/>
          <ac:spMkLst>
            <pc:docMk/>
            <pc:sldMk cId="1452253188" sldId="371"/>
            <ac:spMk id="167" creationId="{09F1F380-C1C9-47A8-B0C2-F309F5DC20DC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68" creationId="{9EF04968-D41C-4680-97D0-3BE33D52187F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69" creationId="{0849F661-2781-426B-A08E-23C115FD5272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70" creationId="{623BF95E-93DB-4D95-A5A5-64F5862FD03F}"/>
          </ac:spMkLst>
        </pc:spChg>
        <pc:spChg chg="add del mod">
          <ac:chgData name="이 경오" userId="03d471aaec579ec3" providerId="LiveId" clId="{D958927D-D7B9-48FD-B621-0828BF26C386}" dt="2020-05-03T10:02:37.815" v="1323" actId="478"/>
          <ac:spMkLst>
            <pc:docMk/>
            <pc:sldMk cId="1452253188" sldId="371"/>
            <ac:spMk id="171" creationId="{C7E59035-E87D-4D72-94BB-5326DBA94A0A}"/>
          </ac:spMkLst>
        </pc:spChg>
        <pc:spChg chg="add mod">
          <ac:chgData name="이 경오" userId="03d471aaec579ec3" providerId="LiveId" clId="{D958927D-D7B9-48FD-B621-0828BF26C386}" dt="2020-05-03T10:07:58.653" v="1603" actId="1076"/>
          <ac:spMkLst>
            <pc:docMk/>
            <pc:sldMk cId="1452253188" sldId="371"/>
            <ac:spMk id="172" creationId="{74B00070-01AD-47EB-A74D-F69F8AA9E065}"/>
          </ac:spMkLst>
        </pc:spChg>
        <pc:spChg chg="add mod">
          <ac:chgData name="이 경오" userId="03d471aaec579ec3" providerId="LiveId" clId="{D958927D-D7B9-48FD-B621-0828BF26C386}" dt="2020-05-03T10:07:39.051" v="1587" actId="14100"/>
          <ac:spMkLst>
            <pc:docMk/>
            <pc:sldMk cId="1452253188" sldId="371"/>
            <ac:spMk id="173" creationId="{97D770AE-87B6-4B8A-95BC-8461D34672C4}"/>
          </ac:spMkLst>
        </pc:spChg>
        <pc:spChg chg="add mod">
          <ac:chgData name="이 경오" userId="03d471aaec579ec3" providerId="LiveId" clId="{D958927D-D7B9-48FD-B621-0828BF26C386}" dt="2020-05-03T10:08:06.542" v="1619"/>
          <ac:spMkLst>
            <pc:docMk/>
            <pc:sldMk cId="1452253188" sldId="371"/>
            <ac:spMk id="174" creationId="{90001B61-D0FA-480F-A012-4D269BB2D1F1}"/>
          </ac:spMkLst>
        </pc:spChg>
        <pc:spChg chg="add mod">
          <ac:chgData name="이 경오" userId="03d471aaec579ec3" providerId="LiveId" clId="{D958927D-D7B9-48FD-B621-0828BF26C386}" dt="2020-05-03T10:07:35.964" v="1586" actId="14100"/>
          <ac:spMkLst>
            <pc:docMk/>
            <pc:sldMk cId="1452253188" sldId="371"/>
            <ac:spMk id="175" creationId="{E4029835-ABC2-452F-AFFC-C87500021602}"/>
          </ac:spMkLst>
        </pc:spChg>
        <pc:grpChg chg="add del mod">
          <ac:chgData name="이 경오" userId="03d471aaec579ec3" providerId="LiveId" clId="{D958927D-D7B9-48FD-B621-0828BF26C386}" dt="2020-05-03T10:01:16.883" v="1283" actId="165"/>
          <ac:grpSpMkLst>
            <pc:docMk/>
            <pc:sldMk cId="1452253188" sldId="371"/>
            <ac:grpSpMk id="12" creationId="{8E58B781-B7A8-4ED4-9731-CC811E96838E}"/>
          </ac:grpSpMkLst>
        </pc:grpChg>
        <pc:grpChg chg="add del mod">
          <ac:chgData name="이 경오" userId="03d471aaec579ec3" providerId="LiveId" clId="{D958927D-D7B9-48FD-B621-0828BF26C386}" dt="2020-05-03T10:00:41.397" v="1264" actId="165"/>
          <ac:grpSpMkLst>
            <pc:docMk/>
            <pc:sldMk cId="1452253188" sldId="371"/>
            <ac:grpSpMk id="121" creationId="{3BF4CAE8-701E-4D63-B0FB-B5D72A7C9A50}"/>
          </ac:grpSpMkLst>
        </pc:grpChg>
        <pc:picChg chg="del mod">
          <ac:chgData name="이 경오" userId="03d471aaec579ec3" providerId="LiveId" clId="{D958927D-D7B9-48FD-B621-0828BF26C386}" dt="2020-05-03T09:56:03.511" v="972" actId="478"/>
          <ac:picMkLst>
            <pc:docMk/>
            <pc:sldMk cId="1452253188" sldId="371"/>
            <ac:picMk id="9" creationId="{356E55E3-815B-43C2-A7F8-91C570EC8EB2}"/>
          </ac:picMkLst>
        </pc:picChg>
        <pc:picChg chg="del mod">
          <ac:chgData name="이 경오" userId="03d471aaec579ec3" providerId="LiveId" clId="{D958927D-D7B9-48FD-B621-0828BF26C386}" dt="2020-05-03T09:56:03.511" v="972" actId="478"/>
          <ac:picMkLst>
            <pc:docMk/>
            <pc:sldMk cId="1452253188" sldId="371"/>
            <ac:picMk id="10" creationId="{74749815-5B65-4CAC-AB97-72A869217276}"/>
          </ac:picMkLst>
        </pc:picChg>
        <pc:picChg chg="del">
          <ac:chgData name="이 경오" userId="03d471aaec579ec3" providerId="LiveId" clId="{D958927D-D7B9-48FD-B621-0828BF26C386}" dt="2020-05-03T09:55:23.640" v="969" actId="478"/>
          <ac:picMkLst>
            <pc:docMk/>
            <pc:sldMk cId="1452253188" sldId="371"/>
            <ac:picMk id="61" creationId="{32975F1E-C418-4AB0-A53B-9A0AEAE26F02}"/>
          </ac:picMkLst>
        </pc:picChg>
      </pc:sldChg>
      <pc:sldChg chg="addSp delSp modSp add mod">
        <pc:chgData name="이 경오" userId="03d471aaec579ec3" providerId="LiveId" clId="{D958927D-D7B9-48FD-B621-0828BF26C386}" dt="2020-05-03T10:21:23.144" v="2538"/>
        <pc:sldMkLst>
          <pc:docMk/>
          <pc:sldMk cId="143552295" sldId="372"/>
        </pc:sldMkLst>
        <pc:spChg chg="mod">
          <ac:chgData name="이 경오" userId="03d471aaec579ec3" providerId="LiveId" clId="{D958927D-D7B9-48FD-B621-0828BF26C386}" dt="2020-05-03T10:10:58.676" v="1766" actId="20577"/>
          <ac:spMkLst>
            <pc:docMk/>
            <pc:sldMk cId="143552295" sldId="372"/>
            <ac:spMk id="2" creationId="{00000000-0000-0000-0000-000000000000}"/>
          </ac:spMkLst>
        </pc:spChg>
        <pc:spChg chg="add mod">
          <ac:chgData name="이 경오" userId="03d471aaec579ec3" providerId="LiveId" clId="{D958927D-D7B9-48FD-B621-0828BF26C386}" dt="2020-05-03T10:19:41.900" v="2355" actId="1076"/>
          <ac:spMkLst>
            <pc:docMk/>
            <pc:sldMk cId="143552295" sldId="372"/>
            <ac:spMk id="3" creationId="{51024F5D-4B0C-4085-A7AE-3E5FA275D0BA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7" creationId="{D8AE385E-7734-4D7C-B811-682FCB17BCF5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3" creationId="{7C048896-AAAB-473E-856B-0EEE458687D9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6" creationId="{16A94B74-C98B-4120-8B7D-62939F6B72FB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50" creationId="{86E4D7EF-4C80-41D1-B8AE-94283641AE4F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51" creationId="{3FF38006-AEC2-4AA7-9CF5-1686CF5FBCEE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52" creationId="{E6B885CB-57E4-47FD-AB5C-94EAB81F99D0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53" creationId="{441552B1-8B2A-4620-A455-F6BC0FAA2717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54" creationId="{84671C38-508A-4309-989C-20347DD91B4C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60" creationId="{6188E162-6217-4154-852D-A25B2C76C737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62" creationId="{3DD37910-3287-486D-A4AF-6F5C0F504E7E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63" creationId="{E86F32CE-1195-4062-8228-A3114DEC132E}"/>
          </ac:spMkLst>
        </pc:spChg>
        <pc:spChg chg="add mod">
          <ac:chgData name="이 경오" userId="03d471aaec579ec3" providerId="LiveId" clId="{D958927D-D7B9-48FD-B621-0828BF26C386}" dt="2020-05-03T10:14:22.483" v="1888"/>
          <ac:spMkLst>
            <pc:docMk/>
            <pc:sldMk cId="143552295" sldId="372"/>
            <ac:spMk id="64" creationId="{3D81A901-733E-43DA-BEC6-6024EFF462BF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65" creationId="{E35CF5B8-260A-4DFE-9795-638AF3EA7C7B}"/>
          </ac:spMkLst>
        </pc:spChg>
        <pc:spChg chg="add mod">
          <ac:chgData name="이 경오" userId="03d471aaec579ec3" providerId="LiveId" clId="{D958927D-D7B9-48FD-B621-0828BF26C386}" dt="2020-05-03T10:21:23.144" v="2538"/>
          <ac:spMkLst>
            <pc:docMk/>
            <pc:sldMk cId="143552295" sldId="372"/>
            <ac:spMk id="66" creationId="{83C38CB4-2999-44CB-BAB4-D832D879D2AB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67" creationId="{8D5303FE-1D21-49D5-AC38-A1D6B69A36F3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68" creationId="{3CC7ECCF-CA94-4DAA-A28D-0CBEC9316383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69" creationId="{B22505A9-26CF-4AF7-A485-D6031A1ECF24}"/>
          </ac:spMkLst>
        </pc:spChg>
        <pc:spChg chg="add mod">
          <ac:chgData name="이 경오" userId="03d471aaec579ec3" providerId="LiveId" clId="{D958927D-D7B9-48FD-B621-0828BF26C386}" dt="2020-05-03T10:17:07.032" v="2278"/>
          <ac:spMkLst>
            <pc:docMk/>
            <pc:sldMk cId="143552295" sldId="372"/>
            <ac:spMk id="70" creationId="{B70ACDB9-8AA6-483F-A7C2-560CAF58CFD2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71" creationId="{41C8A1A7-8C83-44B8-868A-D6260E6737C4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72" creationId="{FD4B3D5D-5A45-44C8-8483-EBFF377CEC53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73" creationId="{4D1D022B-BB36-4096-AA90-806B0D345566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74" creationId="{54E54F07-CACC-4B68-B1FB-84C7D57ADF27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75" creationId="{31B75093-983E-487C-8CFF-35216C1C85BA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76" creationId="{D49E18CA-01C9-46D6-9EC7-06C717554B56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77" creationId="{E7DE70BE-5A07-4F44-BC91-55A2D5F7A96D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78" creationId="{EF984FAA-EC49-4A3E-9DE2-DA0783F2F919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79" creationId="{1DB4A597-DF3C-48E1-A7DC-B700F95DE0EC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80" creationId="{FEE174CC-9E0F-4990-B03C-C28F518970CF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81" creationId="{76369B15-AE84-44FA-B562-40970A636B0C}"/>
          </ac:spMkLst>
        </pc:spChg>
        <pc:spChg chg="add mod">
          <ac:chgData name="이 경오" userId="03d471aaec579ec3" providerId="LiveId" clId="{D958927D-D7B9-48FD-B621-0828BF26C386}" dt="2020-05-03T10:17:10.453" v="2287"/>
          <ac:spMkLst>
            <pc:docMk/>
            <pc:sldMk cId="143552295" sldId="372"/>
            <ac:spMk id="82" creationId="{8BDB1F91-CC60-4407-B3AE-4D196879F3DF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83" creationId="{61C854BB-343E-44F7-B626-DD0F7CE64A06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84" creationId="{0E6B00A9-C322-4481-AD99-9FAC517305C0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85" creationId="{61230A1F-2835-4F40-A505-D3AF70A19F9A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86" creationId="{21ADC178-5075-45C5-A52A-B770E64C7EDD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87" creationId="{7BD30F3E-F127-4331-ABFC-D8188DA3F297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88" creationId="{3C226A0E-6E42-4E82-A346-E3887B2F5C5E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89" creationId="{D6608226-8DD2-4360-8B43-797212F52209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90" creationId="{172E850A-B551-49E0-9BD8-1EC800DAE3F4}"/>
          </ac:spMkLst>
        </pc:spChg>
        <pc:spChg chg="add mod">
          <ac:chgData name="이 경오" userId="03d471aaec579ec3" providerId="LiveId" clId="{D958927D-D7B9-48FD-B621-0828BF26C386}" dt="2020-05-03T10:17:13.744" v="2296"/>
          <ac:spMkLst>
            <pc:docMk/>
            <pc:sldMk cId="143552295" sldId="372"/>
            <ac:spMk id="91" creationId="{652ACBBD-C1C5-49BA-A411-D3292EA213E2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92" creationId="{745F826F-D212-4B7D-BA3F-E4AE4731DF0E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93" creationId="{423640A9-F7B3-438C-8202-2AEBD65D4FB3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94" creationId="{C15D12C1-49E6-4FB6-ACCA-F670216C5851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95" creationId="{0DEDFC52-EB1F-4623-A702-C8DEDE2DF79E}"/>
          </ac:spMkLst>
        </pc:spChg>
        <pc:spChg chg="add mod">
          <ac:chgData name="이 경오" userId="03d471aaec579ec3" providerId="LiveId" clId="{D958927D-D7B9-48FD-B621-0828BF26C386}" dt="2020-05-03T10:17:18.554" v="2313"/>
          <ac:spMkLst>
            <pc:docMk/>
            <pc:sldMk cId="143552295" sldId="372"/>
            <ac:spMk id="96" creationId="{C5B374CB-CD97-4313-BECF-E58986D67025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97" creationId="{CC231E5C-067F-40F7-B794-B58EE2D8DFC7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98" creationId="{CC40EBDD-B509-4486-8B50-2302311FF9D6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99" creationId="{3EA5FC2F-C429-4335-85D5-47A550007C70}"/>
          </ac:spMkLst>
        </pc:spChg>
        <pc:spChg chg="add mod">
          <ac:chgData name="이 경오" userId="03d471aaec579ec3" providerId="LiveId" clId="{D958927D-D7B9-48FD-B621-0828BF26C386}" dt="2020-05-03T10:17:23.653" v="2324"/>
          <ac:spMkLst>
            <pc:docMk/>
            <pc:sldMk cId="143552295" sldId="372"/>
            <ac:spMk id="100" creationId="{5D62787F-315E-4ABA-9907-910ACB2EFE8E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101" creationId="{0B2E4A5D-50B8-4CC3-B6C2-B149EEAB2FC6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102" creationId="{AF1AE746-1BCF-420C-8FBD-592BC9266572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103" creationId="{BA371809-DB37-46B2-AF93-7483D1F5C6C2}"/>
          </ac:spMkLst>
        </pc:spChg>
        <pc:spChg chg="add mod">
          <ac:chgData name="이 경오" userId="03d471aaec579ec3" providerId="LiveId" clId="{D958927D-D7B9-48FD-B621-0828BF26C386}" dt="2020-05-03T10:17:27.982" v="2333"/>
          <ac:spMkLst>
            <pc:docMk/>
            <pc:sldMk cId="143552295" sldId="372"/>
            <ac:spMk id="104" creationId="{7909B6D2-2101-43A5-93B3-2AF0DA5946DA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105" creationId="{CC14F8CA-B5F0-436A-83F2-EE1C94D82955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106" creationId="{F01CEA08-6518-4652-A36C-769AB79487A4}"/>
          </ac:spMkLst>
        </pc:spChg>
        <pc:spChg chg="add mod">
          <ac:chgData name="이 경오" userId="03d471aaec579ec3" providerId="LiveId" clId="{D958927D-D7B9-48FD-B621-0828BF26C386}" dt="2020-05-03T10:17:02.396" v="2271" actId="1076"/>
          <ac:spMkLst>
            <pc:docMk/>
            <pc:sldMk cId="143552295" sldId="372"/>
            <ac:spMk id="107" creationId="{D7065FD5-DE43-4880-B3DA-86466455DA06}"/>
          </ac:spMkLst>
        </pc:spChg>
        <pc:spChg chg="add mod">
          <ac:chgData name="이 경오" userId="03d471aaec579ec3" providerId="LiveId" clId="{D958927D-D7B9-48FD-B621-0828BF26C386}" dt="2020-05-03T10:17:53.502" v="2337" actId="14100"/>
          <ac:spMkLst>
            <pc:docMk/>
            <pc:sldMk cId="143552295" sldId="372"/>
            <ac:spMk id="108" creationId="{ED565E74-0E2F-4385-8FEA-120F72C7CDD2}"/>
          </ac:spMkLst>
        </pc:spChg>
        <pc:spChg chg="add del mod">
          <ac:chgData name="이 경오" userId="03d471aaec579ec3" providerId="LiveId" clId="{D958927D-D7B9-48FD-B621-0828BF26C386}" dt="2020-05-03T10:18:04.862" v="2341"/>
          <ac:spMkLst>
            <pc:docMk/>
            <pc:sldMk cId="143552295" sldId="372"/>
            <ac:spMk id="109" creationId="{C457593C-1935-4E89-B6CC-C984A58BAFE4}"/>
          </ac:spMkLst>
        </pc:spChg>
        <pc:spChg chg="add mod">
          <ac:chgData name="이 경오" userId="03d471aaec579ec3" providerId="LiveId" clId="{D958927D-D7B9-48FD-B621-0828BF26C386}" dt="2020-05-03T10:18:31.246" v="2343" actId="1076"/>
          <ac:spMkLst>
            <pc:docMk/>
            <pc:sldMk cId="143552295" sldId="372"/>
            <ac:spMk id="110" creationId="{C01BC6C8-42DC-4E1C-91B5-8F4FBC5A37A6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11" creationId="{8CECA10F-DA37-4E8E-94D7-54931153FF9C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12" creationId="{127C82FE-0A75-48D6-9AF9-B678F2B59288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13" creationId="{57FCB3A0-9928-40BD-9F63-22837E47FB10}"/>
          </ac:spMkLst>
        </pc:spChg>
        <pc:spChg chg="add mod">
          <ac:chgData name="이 경오" userId="03d471aaec579ec3" providerId="LiveId" clId="{D958927D-D7B9-48FD-B621-0828BF26C386}" dt="2020-05-03T10:18:31.246" v="2343" actId="1076"/>
          <ac:spMkLst>
            <pc:docMk/>
            <pc:sldMk cId="143552295" sldId="372"/>
            <ac:spMk id="114" creationId="{94935EAE-B2CE-4C01-8187-DFD368D5B63E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15" creationId="{04C410BE-D634-4948-9BC2-A2DD2A7D862D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16" creationId="{DF56D5A5-7DDF-4D1B-BE99-5CB47D0EE582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17" creationId="{15C33C48-C1FF-48B5-A02C-4FC621813618}"/>
          </ac:spMkLst>
        </pc:spChg>
        <pc:spChg chg="add mod">
          <ac:chgData name="이 경오" userId="03d471aaec579ec3" providerId="LiveId" clId="{D958927D-D7B9-48FD-B621-0828BF26C386}" dt="2020-05-03T10:18:31.246" v="2343" actId="1076"/>
          <ac:spMkLst>
            <pc:docMk/>
            <pc:sldMk cId="143552295" sldId="372"/>
            <ac:spMk id="118" creationId="{8036E88E-52AE-47E4-9D04-0101DFEAC4B4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19" creationId="{D13362AC-BAE4-4E0F-B054-CDA3E137C6CB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20" creationId="{C9829D55-A856-4B34-9A98-22043172180A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21" creationId="{70EF859A-B50B-4F94-A026-41362CD64E5B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22" creationId="{6C046351-36B6-4957-BEDD-C5D7D520E92D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23" creationId="{CED840D9-E8E9-4BC3-953A-ADAF091A014A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24" creationId="{B53F1FAB-0CA8-4E19-A844-F0DC65E1CB42}"/>
          </ac:spMkLst>
        </pc:spChg>
        <pc:spChg chg="add mod">
          <ac:chgData name="이 경오" userId="03d471aaec579ec3" providerId="LiveId" clId="{D958927D-D7B9-48FD-B621-0828BF26C386}" dt="2020-05-03T10:18:31.246" v="2343" actId="1076"/>
          <ac:spMkLst>
            <pc:docMk/>
            <pc:sldMk cId="143552295" sldId="372"/>
            <ac:spMk id="125" creationId="{0FF28713-4FC0-4176-B635-067A235DCB76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26" creationId="{75A44CEF-E122-4FD6-87CD-C8C79EE4D7C4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27" creationId="{49636C8E-36DA-4C07-B851-68A1D7808BF6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28" creationId="{F91F783F-14C6-4E7A-90DF-6A2A5353F8AD}"/>
          </ac:spMkLst>
        </pc:spChg>
        <pc:spChg chg="add mod">
          <ac:chgData name="이 경오" userId="03d471aaec579ec3" providerId="LiveId" clId="{D958927D-D7B9-48FD-B621-0828BF26C386}" dt="2020-05-03T10:18:31.246" v="2343" actId="1076"/>
          <ac:spMkLst>
            <pc:docMk/>
            <pc:sldMk cId="143552295" sldId="372"/>
            <ac:spMk id="129" creationId="{57B51C4F-439E-4910-9419-303BF88AF085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30" creationId="{EF5C0F50-9712-43B1-9624-4A6CBF83B792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31" creationId="{444B9AAE-EBA5-4C25-AE67-6BD5AF147886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32" creationId="{027C35B0-2A43-4B1B-B26A-942E99FEB255}"/>
          </ac:spMkLst>
        </pc:spChg>
        <pc:spChg chg="add mod">
          <ac:chgData name="이 경오" userId="03d471aaec579ec3" providerId="LiveId" clId="{D958927D-D7B9-48FD-B621-0828BF26C386}" dt="2020-05-03T10:18:31.246" v="2343" actId="1076"/>
          <ac:spMkLst>
            <pc:docMk/>
            <pc:sldMk cId="143552295" sldId="372"/>
            <ac:spMk id="133" creationId="{2662E75A-13AC-400F-A16C-FE30327A79AD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34" creationId="{D3C2DF56-E61E-4DE2-83EB-7CDEC26F089A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35" creationId="{F635B25F-F852-4452-A5B9-4B32FEAA6E77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36" creationId="{D2B36E5F-B947-430F-805C-7C7B210DE1C9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37" creationId="{75AF0C88-4B05-4142-A3B6-217E1239B6BD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38" creationId="{001FC3AF-104B-43A4-AD5C-F97A7C85E671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39" creationId="{497576F1-7A56-4BA0-B80F-D41252E38D4C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40" creationId="{225F7A5B-9DE3-4AA7-835D-D519BF1C2881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41" creationId="{460167B7-86C3-4EA8-98D8-8C1505FD5FC0}"/>
          </ac:spMkLst>
        </pc:spChg>
        <pc:spChg chg="add mod">
          <ac:chgData name="이 경오" userId="03d471aaec579ec3" providerId="LiveId" clId="{D958927D-D7B9-48FD-B621-0828BF26C386}" dt="2020-05-03T10:18:36.743" v="2344" actId="1076"/>
          <ac:spMkLst>
            <pc:docMk/>
            <pc:sldMk cId="143552295" sldId="372"/>
            <ac:spMk id="142" creationId="{514445E9-03D0-48F1-8AC0-CDC446B18041}"/>
          </ac:spMkLst>
        </pc:spChg>
        <pc:spChg chg="add mod">
          <ac:chgData name="이 경오" userId="03d471aaec579ec3" providerId="LiveId" clId="{D958927D-D7B9-48FD-B621-0828BF26C386}" dt="2020-05-03T10:18:46.033" v="2346" actId="1076"/>
          <ac:spMkLst>
            <pc:docMk/>
            <pc:sldMk cId="143552295" sldId="372"/>
            <ac:spMk id="143" creationId="{DD3B76B3-6035-4F03-9442-22546604475A}"/>
          </ac:spMkLst>
        </pc:spChg>
        <pc:spChg chg="add mod">
          <ac:chgData name="이 경오" userId="03d471aaec579ec3" providerId="LiveId" clId="{D958927D-D7B9-48FD-B621-0828BF26C386}" dt="2020-05-03T10:18:46.033" v="2346" actId="1076"/>
          <ac:spMkLst>
            <pc:docMk/>
            <pc:sldMk cId="143552295" sldId="372"/>
            <ac:spMk id="144" creationId="{E036B7BB-CF93-41EE-9999-1247EF18BEE3}"/>
          </ac:spMkLst>
        </pc:spChg>
        <pc:spChg chg="add mod">
          <ac:chgData name="이 경오" userId="03d471aaec579ec3" providerId="LiveId" clId="{D958927D-D7B9-48FD-B621-0828BF26C386}" dt="2020-05-03T10:18:46.033" v="2346" actId="1076"/>
          <ac:spMkLst>
            <pc:docMk/>
            <pc:sldMk cId="143552295" sldId="372"/>
            <ac:spMk id="145" creationId="{1CCECDE9-A87E-493F-B2AE-3E1A19EDC42E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46" creationId="{9D24A9CC-F17D-4D92-BDD8-A21B4CA4450C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47" creationId="{0486CD10-CAD9-42F1-B00F-1E1EEDD947F4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48" creationId="{1E65DABE-D90E-4BB3-AF0C-FAB5981D0704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49" creationId="{966E43D9-438C-4D73-9E4F-22CD262B89BE}"/>
          </ac:spMkLst>
        </pc:spChg>
        <pc:spChg chg="add mod">
          <ac:chgData name="이 경오" userId="03d471aaec579ec3" providerId="LiveId" clId="{D958927D-D7B9-48FD-B621-0828BF26C386}" dt="2020-05-03T10:18:46.033" v="2346" actId="1076"/>
          <ac:spMkLst>
            <pc:docMk/>
            <pc:sldMk cId="143552295" sldId="372"/>
            <ac:spMk id="150" creationId="{8ECF3D83-AF56-426F-BCB3-24EB1E43C306}"/>
          </ac:spMkLst>
        </pc:spChg>
        <pc:spChg chg="add mod">
          <ac:chgData name="이 경오" userId="03d471aaec579ec3" providerId="LiveId" clId="{D958927D-D7B9-48FD-B621-0828BF26C386}" dt="2020-05-03T10:18:46.033" v="2346" actId="1076"/>
          <ac:spMkLst>
            <pc:docMk/>
            <pc:sldMk cId="143552295" sldId="372"/>
            <ac:spMk id="151" creationId="{3BA19176-6695-4032-B320-107EBA4CA376}"/>
          </ac:spMkLst>
        </pc:spChg>
        <pc:spChg chg="add mod">
          <ac:chgData name="이 경오" userId="03d471aaec579ec3" providerId="LiveId" clId="{D958927D-D7B9-48FD-B621-0828BF26C386}" dt="2020-05-03T10:18:46.033" v="2346" actId="1076"/>
          <ac:spMkLst>
            <pc:docMk/>
            <pc:sldMk cId="143552295" sldId="372"/>
            <ac:spMk id="152" creationId="{9AC6C393-1BE7-441B-9008-C983121BED8F}"/>
          </ac:spMkLst>
        </pc:spChg>
        <pc:spChg chg="add mod">
          <ac:chgData name="이 경오" userId="03d471aaec579ec3" providerId="LiveId" clId="{D958927D-D7B9-48FD-B621-0828BF26C386}" dt="2020-05-03T10:19:33.140" v="2354" actId="14100"/>
          <ac:spMkLst>
            <pc:docMk/>
            <pc:sldMk cId="143552295" sldId="372"/>
            <ac:spMk id="153" creationId="{AC847B66-DA33-4F0D-A213-C47FACFBE98B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59" creationId="{BF420DF1-3A5A-4F0C-86D7-23E07029C603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60" creationId="{6D9CCB9F-C371-4840-BC51-6E873E1C46FC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61" creationId="{43C61BF2-828E-4921-9CA2-40B973DBE696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62" creationId="{EEBD51D6-A1DB-444D-A9CD-563923C48DAD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64" creationId="{3E58C97D-FC4F-46A2-A2E1-4647366E25F4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65" creationId="{62AE9A7C-29DE-4293-9709-614445836121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66" creationId="{F3B78D0A-2F2A-435D-9F44-AFE7E938FA9B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68" creationId="{9EF04968-D41C-4680-97D0-3BE33D52187F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69" creationId="{0849F661-2781-426B-A08E-23C115FD5272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70" creationId="{623BF95E-93DB-4D95-A5A5-64F5862FD03F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72" creationId="{74B00070-01AD-47EB-A74D-F69F8AA9E065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73" creationId="{97D770AE-87B6-4B8A-95BC-8461D34672C4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74" creationId="{90001B61-D0FA-480F-A012-4D269BB2D1F1}"/>
          </ac:spMkLst>
        </pc:spChg>
        <pc:spChg chg="del">
          <ac:chgData name="이 경오" userId="03d471aaec579ec3" providerId="LiveId" clId="{D958927D-D7B9-48FD-B621-0828BF26C386}" dt="2020-05-03T10:09:51.701" v="1684" actId="478"/>
          <ac:spMkLst>
            <pc:docMk/>
            <pc:sldMk cId="143552295" sldId="372"/>
            <ac:spMk id="175" creationId="{E4029835-ABC2-452F-AFFC-C87500021602}"/>
          </ac:spMkLst>
        </pc:spChg>
        <pc:graphicFrameChg chg="add mod modGraphic">
          <ac:chgData name="이 경오" userId="03d471aaec579ec3" providerId="LiveId" clId="{D958927D-D7B9-48FD-B621-0828BF26C386}" dt="2020-05-03T10:12:01.813" v="1845"/>
          <ac:graphicFrameMkLst>
            <pc:docMk/>
            <pc:sldMk cId="143552295" sldId="372"/>
            <ac:graphicFrameMk id="61" creationId="{1C9D9AB6-E00F-41E3-89C0-C77BA68DDD2A}"/>
          </ac:graphicFrameMkLst>
        </pc:graphicFrameChg>
      </pc:sldChg>
      <pc:sldChg chg="modSp add mod ord">
        <pc:chgData name="이 경오" userId="03d471aaec579ec3" providerId="LiveId" clId="{D958927D-D7B9-48FD-B621-0828BF26C386}" dt="2020-05-03T10:13:04.923" v="1862"/>
        <pc:sldMkLst>
          <pc:docMk/>
          <pc:sldMk cId="3091045932" sldId="373"/>
        </pc:sldMkLst>
        <pc:spChg chg="mod">
          <ac:chgData name="이 경오" userId="03d471aaec579ec3" providerId="LiveId" clId="{D958927D-D7B9-48FD-B621-0828BF26C386}" dt="2020-05-03T10:13:04.923" v="1862"/>
          <ac:spMkLst>
            <pc:docMk/>
            <pc:sldMk cId="3091045932" sldId="373"/>
            <ac:spMk id="6" creationId="{97ABE4A9-0E2E-45E8-86C2-53BF8FA05A72}"/>
          </ac:spMkLst>
        </pc:spChg>
      </pc:sldChg>
      <pc:sldChg chg="modSp add mod ord">
        <pc:chgData name="이 경오" userId="03d471aaec579ec3" providerId="LiveId" clId="{D958927D-D7B9-48FD-B621-0828BF26C386}" dt="2020-05-03T10:26:17.160" v="2554"/>
        <pc:sldMkLst>
          <pc:docMk/>
          <pc:sldMk cId="1093699443" sldId="374"/>
        </pc:sldMkLst>
        <pc:spChg chg="mod">
          <ac:chgData name="이 경오" userId="03d471aaec579ec3" providerId="LiveId" clId="{D958927D-D7B9-48FD-B621-0828BF26C386}" dt="2020-05-03T10:26:17.160" v="2554"/>
          <ac:spMkLst>
            <pc:docMk/>
            <pc:sldMk cId="1093699443" sldId="374"/>
            <ac:spMk id="6" creationId="{97ABE4A9-0E2E-45E8-86C2-53BF8FA05A72}"/>
          </ac:spMkLst>
        </pc:spChg>
      </pc:sldChg>
      <pc:sldChg chg="addSp delSp modSp add mod">
        <pc:chgData name="이 경오" userId="03d471aaec579ec3" providerId="LiveId" clId="{D958927D-D7B9-48FD-B621-0828BF26C386}" dt="2020-05-03T13:00:26.400" v="3728" actId="20577"/>
        <pc:sldMkLst>
          <pc:docMk/>
          <pc:sldMk cId="988847653" sldId="375"/>
        </pc:sldMkLst>
        <pc:spChg chg="del">
          <ac:chgData name="이 경오" userId="03d471aaec579ec3" providerId="LiveId" clId="{D958927D-D7B9-48FD-B621-0828BF26C386}" dt="2020-05-03T12:49:30.250" v="3363" actId="478"/>
          <ac:spMkLst>
            <pc:docMk/>
            <pc:sldMk cId="988847653" sldId="375"/>
            <ac:spMk id="2" creationId="{00000000-0000-0000-0000-000000000000}"/>
          </ac:spMkLst>
        </pc:spChg>
        <pc:spChg chg="del mod">
          <ac:chgData name="이 경오" userId="03d471aaec579ec3" providerId="LiveId" clId="{D958927D-D7B9-48FD-B621-0828BF26C386}" dt="2020-05-03T13:00:18.224" v="3727" actId="478"/>
          <ac:spMkLst>
            <pc:docMk/>
            <pc:sldMk cId="988847653" sldId="375"/>
            <ac:spMk id="6" creationId="{DFEE836C-FAF0-4381-9D5A-8C56E039974E}"/>
          </ac:spMkLst>
        </pc:spChg>
        <pc:spChg chg="add mod">
          <ac:chgData name="이 경오" userId="03d471aaec579ec3" providerId="LiveId" clId="{D958927D-D7B9-48FD-B621-0828BF26C386}" dt="2020-05-03T12:52:13.311" v="3465" actId="1076"/>
          <ac:spMkLst>
            <pc:docMk/>
            <pc:sldMk cId="988847653" sldId="375"/>
            <ac:spMk id="40" creationId="{23CD6554-8F47-4AF9-B431-5C66EE2B00DF}"/>
          </ac:spMkLst>
        </pc:spChg>
        <pc:spChg chg="add mod">
          <ac:chgData name="이 경오" userId="03d471aaec579ec3" providerId="LiveId" clId="{D958927D-D7B9-48FD-B621-0828BF26C386}" dt="2020-05-03T12:52:13.311" v="3465" actId="1076"/>
          <ac:spMkLst>
            <pc:docMk/>
            <pc:sldMk cId="988847653" sldId="375"/>
            <ac:spMk id="41" creationId="{D9954170-6A29-4544-9A11-761E2DAED050}"/>
          </ac:spMkLst>
        </pc:spChg>
        <pc:spChg chg="add mod topLvl">
          <ac:chgData name="이 경오" userId="03d471aaec579ec3" providerId="LiveId" clId="{D958927D-D7B9-48FD-B621-0828BF26C386}" dt="2020-05-03T12:52:13.311" v="3465" actId="1076"/>
          <ac:spMkLst>
            <pc:docMk/>
            <pc:sldMk cId="988847653" sldId="375"/>
            <ac:spMk id="42" creationId="{180ABE72-D0B5-42D0-B216-C201BB08C308}"/>
          </ac:spMkLst>
        </pc:spChg>
        <pc:spChg chg="add del mod">
          <ac:chgData name="이 경오" userId="03d471aaec579ec3" providerId="LiveId" clId="{D958927D-D7B9-48FD-B621-0828BF26C386}" dt="2020-05-03T12:50:28.168" v="3446" actId="478"/>
          <ac:spMkLst>
            <pc:docMk/>
            <pc:sldMk cId="988847653" sldId="375"/>
            <ac:spMk id="43" creationId="{84BCDAC4-B043-4D78-AEB8-7A6D9C2FCA9C}"/>
          </ac:spMkLst>
        </pc:spChg>
        <pc:spChg chg="add mod">
          <ac:chgData name="이 경오" userId="03d471aaec579ec3" providerId="LiveId" clId="{D958927D-D7B9-48FD-B621-0828BF26C386}" dt="2020-05-03T12:52:13.311" v="3465" actId="1076"/>
          <ac:spMkLst>
            <pc:docMk/>
            <pc:sldMk cId="988847653" sldId="375"/>
            <ac:spMk id="44" creationId="{DAFA76E8-D7AA-4237-A1E1-C9D0CFB68B69}"/>
          </ac:spMkLst>
        </pc:spChg>
        <pc:spChg chg="add mod">
          <ac:chgData name="이 경오" userId="03d471aaec579ec3" providerId="LiveId" clId="{D958927D-D7B9-48FD-B621-0828BF26C386}" dt="2020-05-03T12:57:13.304" v="3531"/>
          <ac:spMkLst>
            <pc:docMk/>
            <pc:sldMk cId="988847653" sldId="375"/>
            <ac:spMk id="45" creationId="{E100DD27-BD9F-41E4-81D7-54C735361676}"/>
          </ac:spMkLst>
        </pc:spChg>
        <pc:spChg chg="add mod topLvl">
          <ac:chgData name="이 경오" userId="03d471aaec579ec3" providerId="LiveId" clId="{D958927D-D7B9-48FD-B621-0828BF26C386}" dt="2020-05-03T12:52:13.311" v="3465" actId="1076"/>
          <ac:spMkLst>
            <pc:docMk/>
            <pc:sldMk cId="988847653" sldId="375"/>
            <ac:spMk id="46" creationId="{22BACDE2-04DE-409D-8549-52A7191960A0}"/>
          </ac:spMkLst>
        </pc:spChg>
        <pc:spChg chg="add del mod">
          <ac:chgData name="이 경오" userId="03d471aaec579ec3" providerId="LiveId" clId="{D958927D-D7B9-48FD-B621-0828BF26C386}" dt="2020-05-03T12:50:28.168" v="3446" actId="478"/>
          <ac:spMkLst>
            <pc:docMk/>
            <pc:sldMk cId="988847653" sldId="375"/>
            <ac:spMk id="47" creationId="{7459F7C0-E6B2-4E44-A4F6-D2498D17FC25}"/>
          </ac:spMkLst>
        </pc:spChg>
        <pc:spChg chg="add mod">
          <ac:chgData name="이 경오" userId="03d471aaec579ec3" providerId="LiveId" clId="{D958927D-D7B9-48FD-B621-0828BF26C386}" dt="2020-05-03T12:52:13.311" v="3465" actId="1076"/>
          <ac:spMkLst>
            <pc:docMk/>
            <pc:sldMk cId="988847653" sldId="375"/>
            <ac:spMk id="48" creationId="{E35764A8-1BA3-46C3-AC64-1D99B8E0A59E}"/>
          </ac:spMkLst>
        </pc:spChg>
        <pc:spChg chg="del mod">
          <ac:chgData name="이 경오" userId="03d471aaec579ec3" providerId="LiveId" clId="{D958927D-D7B9-48FD-B621-0828BF26C386}" dt="2020-05-03T12:49:30.250" v="3363" actId="478"/>
          <ac:spMkLst>
            <pc:docMk/>
            <pc:sldMk cId="988847653" sldId="375"/>
            <ac:spMk id="49" creationId="{F7E9082C-B252-4C74-B634-0B00649768F0}"/>
          </ac:spMkLst>
        </pc:spChg>
        <pc:spChg chg="add mod">
          <ac:chgData name="이 경오" userId="03d471aaec579ec3" providerId="LiveId" clId="{D958927D-D7B9-48FD-B621-0828BF26C386}" dt="2020-05-03T12:57:19.184" v="3542"/>
          <ac:spMkLst>
            <pc:docMk/>
            <pc:sldMk cId="988847653" sldId="375"/>
            <ac:spMk id="50" creationId="{F32C883B-FE9D-4654-B0C0-A0E4665D0A87}"/>
          </ac:spMkLst>
        </pc:spChg>
        <pc:spChg chg="add mod topLvl">
          <ac:chgData name="이 경오" userId="03d471aaec579ec3" providerId="LiveId" clId="{D958927D-D7B9-48FD-B621-0828BF26C386}" dt="2020-05-03T12:54:54.920" v="3482"/>
          <ac:spMkLst>
            <pc:docMk/>
            <pc:sldMk cId="988847653" sldId="375"/>
            <ac:spMk id="51" creationId="{04350826-E677-484F-9477-EB5D27C55C89}"/>
          </ac:spMkLst>
        </pc:spChg>
        <pc:spChg chg="add del mod">
          <ac:chgData name="이 경오" userId="03d471aaec579ec3" providerId="LiveId" clId="{D958927D-D7B9-48FD-B621-0828BF26C386}" dt="2020-05-03T12:50:28.168" v="3446" actId="478"/>
          <ac:spMkLst>
            <pc:docMk/>
            <pc:sldMk cId="988847653" sldId="375"/>
            <ac:spMk id="52" creationId="{55D0B8EA-F98A-4032-A7B5-22B31109D0A7}"/>
          </ac:spMkLst>
        </pc:spChg>
        <pc:spChg chg="add mod">
          <ac:chgData name="이 경오" userId="03d471aaec579ec3" providerId="LiveId" clId="{D958927D-D7B9-48FD-B621-0828BF26C386}" dt="2020-05-03T12:53:03.254" v="3470" actId="1035"/>
          <ac:spMkLst>
            <pc:docMk/>
            <pc:sldMk cId="988847653" sldId="375"/>
            <ac:spMk id="53" creationId="{07F83583-F7A6-4314-B2A2-2E5279525A86}"/>
          </ac:spMkLst>
        </pc:spChg>
        <pc:spChg chg="add mod">
          <ac:chgData name="이 경오" userId="03d471aaec579ec3" providerId="LiveId" clId="{D958927D-D7B9-48FD-B621-0828BF26C386}" dt="2020-05-03T12:57:20.611" v="3543"/>
          <ac:spMkLst>
            <pc:docMk/>
            <pc:sldMk cId="988847653" sldId="375"/>
            <ac:spMk id="54" creationId="{ED46FDEE-2503-488E-B057-6E0DCE205F1C}"/>
          </ac:spMkLst>
        </pc:spChg>
        <pc:spChg chg="add mod topLvl">
          <ac:chgData name="이 경오" userId="03d471aaec579ec3" providerId="LiveId" clId="{D958927D-D7B9-48FD-B621-0828BF26C386}" dt="2020-05-03T12:55:34.085" v="3485"/>
          <ac:spMkLst>
            <pc:docMk/>
            <pc:sldMk cId="988847653" sldId="375"/>
            <ac:spMk id="55" creationId="{CDAE58FB-4D3C-46AA-9538-0FB362D2324C}"/>
          </ac:spMkLst>
        </pc:spChg>
        <pc:spChg chg="add del mod">
          <ac:chgData name="이 경오" userId="03d471aaec579ec3" providerId="LiveId" clId="{D958927D-D7B9-48FD-B621-0828BF26C386}" dt="2020-05-03T12:50:28.168" v="3446" actId="478"/>
          <ac:spMkLst>
            <pc:docMk/>
            <pc:sldMk cId="988847653" sldId="375"/>
            <ac:spMk id="56" creationId="{6CAA76A8-CC6C-4A8C-AF80-4436D999D256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57" creationId="{A820D752-C7F6-4677-BF2B-FC4EE80E2C43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58" creationId="{4D310DDD-29D8-4198-805B-08DE03D7472E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59" creationId="{EEC2DFA2-05DF-4308-81C5-3768793EC353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60" creationId="{57482971-7A20-490B-A433-EE570E01431B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61" creationId="{62AFDDF7-A459-4D47-820F-460346CF1CF7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62" creationId="{2D1716DA-ECFE-4BDA-A0AA-F8D2C1A84015}"/>
          </ac:spMkLst>
        </pc:spChg>
        <pc:spChg chg="add mod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63" creationId="{115B607F-F9B2-456B-8877-DDB9B1024745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64" creationId="{5309C94F-FEC6-4D33-BEFC-6B22DD8F40B1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65" creationId="{73E59D0D-9C61-4AEC-AE38-44FFE8AA5B08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66" creationId="{F44961BD-2F03-415F-B08C-8A901769D2C4}"/>
          </ac:spMkLst>
        </pc:spChg>
        <pc:spChg chg="add mod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67" creationId="{A5A6DFEC-EE48-419D-891E-43E120A076A1}"/>
          </ac:spMkLst>
        </pc:spChg>
        <pc:spChg chg="add mod topLvl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68" creationId="{89CE2DAB-945F-44DA-BB26-9AF46E88E10F}"/>
          </ac:spMkLst>
        </pc:spChg>
        <pc:spChg chg="add del mod">
          <ac:chgData name="이 경오" userId="03d471aaec579ec3" providerId="LiveId" clId="{D958927D-D7B9-48FD-B621-0828BF26C386}" dt="2020-05-03T12:50:28.168" v="3446" actId="478"/>
          <ac:spMkLst>
            <pc:docMk/>
            <pc:sldMk cId="988847653" sldId="375"/>
            <ac:spMk id="69" creationId="{5F0B94B1-606E-44E3-AB42-E81CD1C497D9}"/>
          </ac:spMkLst>
        </pc:spChg>
        <pc:spChg chg="add mod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70" creationId="{DD969A96-5F5C-4EBF-BF52-CB5A9FB44734}"/>
          </ac:spMkLst>
        </pc:spChg>
        <pc:spChg chg="add mod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71" creationId="{131D7E12-391C-47C8-9CE9-10151F793EC6}"/>
          </ac:spMkLst>
        </pc:spChg>
        <pc:spChg chg="add mod topLvl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72" creationId="{4ED4A3CD-4A4F-4460-8323-818613AEA36C}"/>
          </ac:spMkLst>
        </pc:spChg>
        <pc:spChg chg="add del mod">
          <ac:chgData name="이 경오" userId="03d471aaec579ec3" providerId="LiveId" clId="{D958927D-D7B9-48FD-B621-0828BF26C386}" dt="2020-05-03T12:50:28.168" v="3446" actId="478"/>
          <ac:spMkLst>
            <pc:docMk/>
            <pc:sldMk cId="988847653" sldId="375"/>
            <ac:spMk id="73" creationId="{3647D6EE-B14C-4FA5-A5F8-EF126E000D2E}"/>
          </ac:spMkLst>
        </pc:spChg>
        <pc:spChg chg="add mod">
          <ac:chgData name="이 경오" userId="03d471aaec579ec3" providerId="LiveId" clId="{D958927D-D7B9-48FD-B621-0828BF26C386}" dt="2020-05-03T12:50:11.812" v="3420"/>
          <ac:spMkLst>
            <pc:docMk/>
            <pc:sldMk cId="988847653" sldId="375"/>
            <ac:spMk id="74" creationId="{98F9EBBC-7B7D-4E7C-8FAC-2F090500A496}"/>
          </ac:spMkLst>
        </pc:spChg>
        <pc:spChg chg="add mod">
          <ac:chgData name="이 경오" userId="03d471aaec579ec3" providerId="LiveId" clId="{D958927D-D7B9-48FD-B621-0828BF26C386}" dt="2020-05-03T12:52:13.311" v="3465" actId="1076"/>
          <ac:spMkLst>
            <pc:docMk/>
            <pc:sldMk cId="988847653" sldId="375"/>
            <ac:spMk id="75" creationId="{8F883076-D161-4F4B-8C91-5E78A0808CF9}"/>
          </ac:spMkLst>
        </pc:spChg>
        <pc:spChg chg="add mod">
          <ac:chgData name="이 경오" userId="03d471aaec579ec3" providerId="LiveId" clId="{D958927D-D7B9-48FD-B621-0828BF26C386}" dt="2020-05-03T12:57:17.273" v="3541"/>
          <ac:spMkLst>
            <pc:docMk/>
            <pc:sldMk cId="988847653" sldId="375"/>
            <ac:spMk id="76" creationId="{5F7CD7ED-0832-42FF-8ADB-06A547E15EE4}"/>
          </ac:spMkLst>
        </pc:spChg>
        <pc:spChg chg="add mod">
          <ac:chgData name="이 경오" userId="03d471aaec579ec3" providerId="LiveId" clId="{D958927D-D7B9-48FD-B621-0828BF26C386}" dt="2020-05-03T12:54:45.563" v="3480"/>
          <ac:spMkLst>
            <pc:docMk/>
            <pc:sldMk cId="988847653" sldId="375"/>
            <ac:spMk id="77" creationId="{50B30658-0205-4B57-8D7E-8CA9A2590B6A}"/>
          </ac:spMkLst>
        </pc:spChg>
        <pc:spChg chg="add del mod">
          <ac:chgData name="이 경오" userId="03d471aaec579ec3" providerId="LiveId" clId="{D958927D-D7B9-48FD-B621-0828BF26C386}" dt="2020-05-03T12:51:45.750" v="3461"/>
          <ac:spMkLst>
            <pc:docMk/>
            <pc:sldMk cId="988847653" sldId="375"/>
            <ac:spMk id="78" creationId="{ABF7FA01-7219-4070-A007-9C7DEE088F74}"/>
          </ac:spMkLst>
        </pc:spChg>
        <pc:spChg chg="add del mod">
          <ac:chgData name="이 경오" userId="03d471aaec579ec3" providerId="LiveId" clId="{D958927D-D7B9-48FD-B621-0828BF26C386}" dt="2020-05-03T12:51:45.750" v="3461"/>
          <ac:spMkLst>
            <pc:docMk/>
            <pc:sldMk cId="988847653" sldId="375"/>
            <ac:spMk id="79" creationId="{406C7096-E77B-4BA5-890E-EBD67A89E454}"/>
          </ac:spMkLst>
        </pc:spChg>
        <pc:spChg chg="add del mod">
          <ac:chgData name="이 경오" userId="03d471aaec579ec3" providerId="LiveId" clId="{D958927D-D7B9-48FD-B621-0828BF26C386}" dt="2020-05-03T12:51:45.750" v="3461"/>
          <ac:spMkLst>
            <pc:docMk/>
            <pc:sldMk cId="988847653" sldId="375"/>
            <ac:spMk id="80" creationId="{C4FE5582-5877-4A3E-8A74-CB8D5AD4BD97}"/>
          </ac:spMkLst>
        </pc:spChg>
        <pc:spChg chg="add del mod">
          <ac:chgData name="이 경오" userId="03d471aaec579ec3" providerId="LiveId" clId="{D958927D-D7B9-48FD-B621-0828BF26C386}" dt="2020-05-03T12:51:45.750" v="3461"/>
          <ac:spMkLst>
            <pc:docMk/>
            <pc:sldMk cId="988847653" sldId="375"/>
            <ac:spMk id="81" creationId="{1DB1DAF5-99B1-48DA-855B-D1EED21CA0B4}"/>
          </ac:spMkLst>
        </pc:spChg>
        <pc:spChg chg="add del mod">
          <ac:chgData name="이 경오" userId="03d471aaec579ec3" providerId="LiveId" clId="{D958927D-D7B9-48FD-B621-0828BF26C386}" dt="2020-05-03T12:51:45.750" v="3461"/>
          <ac:spMkLst>
            <pc:docMk/>
            <pc:sldMk cId="988847653" sldId="375"/>
            <ac:spMk id="82" creationId="{D263C005-458A-489C-8711-35A9815E85E4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83" creationId="{6789C268-F892-42A8-B423-6F10FA930228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84" creationId="{5FF40025-DC48-4F22-A9AA-578871671518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85" creationId="{5EB61BDC-1A73-4E7D-872F-CEF67B02CA06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86" creationId="{BADE24AE-CF88-42F2-90B4-3995BB9E0303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87" creationId="{CD9C1A88-A173-42DC-86E8-7B16CEEDE4FC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88" creationId="{9A18A806-BDB1-496A-A9EA-E6883E803A4C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89" creationId="{9AE55234-EB53-4F5F-B36B-7A63406281C4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90" creationId="{7D72444D-6D27-4122-B86F-E98E4725AE65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91" creationId="{21CDB297-725E-401C-9919-91AB817A304A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92" creationId="{CDA100F8-85B2-45F2-8106-CEAC9D2E43AE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93" creationId="{4F4CE7C9-ABE8-4618-9375-1DD55C7D9580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94" creationId="{76830FEE-F827-453F-9D0F-35791C11B805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95" creationId="{17BEC261-5288-47BF-91B5-F7C66F434F6C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96" creationId="{C3E06493-6654-4823-B111-E353C4E62338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97" creationId="{C851F6C6-07C6-41A8-A5E4-0CE0E4DEBAC0}"/>
          </ac:spMkLst>
        </pc:spChg>
        <pc:spChg chg="mod">
          <ac:chgData name="이 경오" userId="03d471aaec579ec3" providerId="LiveId" clId="{D958927D-D7B9-48FD-B621-0828BF26C386}" dt="2020-05-03T12:49:48.680" v="3380"/>
          <ac:spMkLst>
            <pc:docMk/>
            <pc:sldMk cId="988847653" sldId="375"/>
            <ac:spMk id="98" creationId="{64B0BAE6-6854-4FA1-BE30-2AB9A0B5C2EE}"/>
          </ac:spMkLst>
        </pc:spChg>
        <pc:spChg chg="mod">
          <ac:chgData name="이 경오" userId="03d471aaec579ec3" providerId="LiveId" clId="{D958927D-D7B9-48FD-B621-0828BF26C386}" dt="2020-05-03T13:00:26.400" v="3728" actId="20577"/>
          <ac:spMkLst>
            <pc:docMk/>
            <pc:sldMk cId="988847653" sldId="375"/>
            <ac:spMk id="99" creationId="{5452A394-8F2E-4265-979B-FCE5B70F2BF3}"/>
          </ac:spMkLst>
        </pc:spChg>
        <pc:spChg chg="mod">
          <ac:chgData name="이 경오" userId="03d471aaec579ec3" providerId="LiveId" clId="{D958927D-D7B9-48FD-B621-0828BF26C386}" dt="2020-05-03T12:49:38.814" v="3364" actId="1076"/>
          <ac:spMkLst>
            <pc:docMk/>
            <pc:sldMk cId="988847653" sldId="375"/>
            <ac:spMk id="100" creationId="{631AD675-A7E3-4C57-AE09-8CA048A7058E}"/>
          </ac:spMkLst>
        </pc:spChg>
        <pc:spChg chg="add del mod">
          <ac:chgData name="이 경오" userId="03d471aaec579ec3" providerId="LiveId" clId="{D958927D-D7B9-48FD-B621-0828BF26C386}" dt="2020-05-03T12:51:45.750" v="3461"/>
          <ac:spMkLst>
            <pc:docMk/>
            <pc:sldMk cId="988847653" sldId="375"/>
            <ac:spMk id="101" creationId="{490D4AF4-BB82-4256-BEB5-F3ED0A83264D}"/>
          </ac:spMkLst>
        </pc:spChg>
        <pc:spChg chg="add del mod">
          <ac:chgData name="이 경오" userId="03d471aaec579ec3" providerId="LiveId" clId="{D958927D-D7B9-48FD-B621-0828BF26C386}" dt="2020-05-03T12:51:45.750" v="3461"/>
          <ac:spMkLst>
            <pc:docMk/>
            <pc:sldMk cId="988847653" sldId="375"/>
            <ac:spMk id="102" creationId="{1FB4F110-7529-4FCB-8CD8-CFA490955D5F}"/>
          </ac:spMkLst>
        </pc:spChg>
        <pc:spChg chg="add del mod">
          <ac:chgData name="이 경오" userId="03d471aaec579ec3" providerId="LiveId" clId="{D958927D-D7B9-48FD-B621-0828BF26C386}" dt="2020-05-03T12:51:45.750" v="3461"/>
          <ac:spMkLst>
            <pc:docMk/>
            <pc:sldMk cId="988847653" sldId="375"/>
            <ac:spMk id="103" creationId="{443DA794-7E86-451C-AD5E-46505D5B0FC2}"/>
          </ac:spMkLst>
        </pc:spChg>
        <pc:spChg chg="add del mod">
          <ac:chgData name="이 경오" userId="03d471aaec579ec3" providerId="LiveId" clId="{D958927D-D7B9-48FD-B621-0828BF26C386}" dt="2020-05-03T12:51:45.750" v="3461"/>
          <ac:spMkLst>
            <pc:docMk/>
            <pc:sldMk cId="988847653" sldId="375"/>
            <ac:spMk id="104" creationId="{A9EEC982-F4E1-4205-B2D8-F013E1A881FC}"/>
          </ac:spMkLst>
        </pc:spChg>
        <pc:spChg chg="add mod">
          <ac:chgData name="이 경오" userId="03d471aaec579ec3" providerId="LiveId" clId="{D958927D-D7B9-48FD-B621-0828BF26C386}" dt="2020-05-03T12:52:27.782" v="3468" actId="1076"/>
          <ac:spMkLst>
            <pc:docMk/>
            <pc:sldMk cId="988847653" sldId="375"/>
            <ac:spMk id="105" creationId="{57CC2EB9-9101-48E3-9C62-EAAD6DB0FFAF}"/>
          </ac:spMkLst>
        </pc:spChg>
        <pc:spChg chg="add mod">
          <ac:chgData name="이 경오" userId="03d471aaec579ec3" providerId="LiveId" clId="{D958927D-D7B9-48FD-B621-0828BF26C386}" dt="2020-05-03T12:57:26.541" v="3546"/>
          <ac:spMkLst>
            <pc:docMk/>
            <pc:sldMk cId="988847653" sldId="375"/>
            <ac:spMk id="106" creationId="{27441D48-72E9-44FF-9800-36C68C29E41E}"/>
          </ac:spMkLst>
        </pc:spChg>
        <pc:spChg chg="del mod">
          <ac:chgData name="이 경오" userId="03d471aaec579ec3" providerId="LiveId" clId="{D958927D-D7B9-48FD-B621-0828BF26C386}" dt="2020-05-03T12:56:05.484" v="3496" actId="478"/>
          <ac:spMkLst>
            <pc:docMk/>
            <pc:sldMk cId="988847653" sldId="375"/>
            <ac:spMk id="107" creationId="{996B337C-6BBC-4D26-B926-3D4210FDF2F1}"/>
          </ac:spMkLst>
        </pc:spChg>
        <pc:spChg chg="del mod">
          <ac:chgData name="이 경오" userId="03d471aaec579ec3" providerId="LiveId" clId="{D958927D-D7B9-48FD-B621-0828BF26C386}" dt="2020-05-03T12:56:05.484" v="3496" actId="478"/>
          <ac:spMkLst>
            <pc:docMk/>
            <pc:sldMk cId="988847653" sldId="375"/>
            <ac:spMk id="108" creationId="{9C67C56F-374B-4124-9DD6-37D9A1D29C3D}"/>
          </ac:spMkLst>
        </pc:spChg>
        <pc:spChg chg="del mod">
          <ac:chgData name="이 경오" userId="03d471aaec579ec3" providerId="LiveId" clId="{D958927D-D7B9-48FD-B621-0828BF26C386}" dt="2020-05-03T12:56:05.484" v="3496" actId="478"/>
          <ac:spMkLst>
            <pc:docMk/>
            <pc:sldMk cId="988847653" sldId="375"/>
            <ac:spMk id="109" creationId="{659922CD-4518-46B5-B0F8-E0E99A14C6A9}"/>
          </ac:spMkLst>
        </pc:spChg>
        <pc:spChg chg="del mod">
          <ac:chgData name="이 경오" userId="03d471aaec579ec3" providerId="LiveId" clId="{D958927D-D7B9-48FD-B621-0828BF26C386}" dt="2020-05-03T12:56:05.484" v="3496" actId="478"/>
          <ac:spMkLst>
            <pc:docMk/>
            <pc:sldMk cId="988847653" sldId="375"/>
            <ac:spMk id="110" creationId="{9E19AC83-6070-4453-832A-F719F2468AC3}"/>
          </ac:spMkLst>
        </pc:spChg>
        <pc:spChg chg="del mod">
          <ac:chgData name="이 경오" userId="03d471aaec579ec3" providerId="LiveId" clId="{D958927D-D7B9-48FD-B621-0828BF26C386}" dt="2020-05-03T12:56:05.484" v="3496" actId="478"/>
          <ac:spMkLst>
            <pc:docMk/>
            <pc:sldMk cId="988847653" sldId="375"/>
            <ac:spMk id="111" creationId="{AEA4B554-0F1F-4AC8-B6F2-A73AD9085001}"/>
          </ac:spMkLst>
        </pc:spChg>
        <pc:spChg chg="del mod">
          <ac:chgData name="이 경오" userId="03d471aaec579ec3" providerId="LiveId" clId="{D958927D-D7B9-48FD-B621-0828BF26C386}" dt="2020-05-03T12:56:05.484" v="3496" actId="478"/>
          <ac:spMkLst>
            <pc:docMk/>
            <pc:sldMk cId="988847653" sldId="375"/>
            <ac:spMk id="112" creationId="{DF4E375C-C7CB-444B-8DD2-0720F07A7B5C}"/>
          </ac:spMkLst>
        </pc:spChg>
        <pc:spChg chg="add mod">
          <ac:chgData name="이 경오" userId="03d471aaec579ec3" providerId="LiveId" clId="{D958927D-D7B9-48FD-B621-0828BF26C386}" dt="2020-05-03T12:55:01.863" v="3483"/>
          <ac:spMkLst>
            <pc:docMk/>
            <pc:sldMk cId="988847653" sldId="375"/>
            <ac:spMk id="113" creationId="{52784247-E6B5-4831-83A8-60E73837007F}"/>
          </ac:spMkLst>
        </pc:spChg>
        <pc:spChg chg="add mod">
          <ac:chgData name="이 경오" userId="03d471aaec579ec3" providerId="LiveId" clId="{D958927D-D7B9-48FD-B621-0828BF26C386}" dt="2020-05-03T12:53:11.262" v="3472" actId="1076"/>
          <ac:spMkLst>
            <pc:docMk/>
            <pc:sldMk cId="988847653" sldId="375"/>
            <ac:spMk id="114" creationId="{122C8FD6-04D8-4B6E-B493-577EEA29CD63}"/>
          </ac:spMkLst>
        </pc:spChg>
        <pc:spChg chg="add mod">
          <ac:chgData name="이 경오" userId="03d471aaec579ec3" providerId="LiveId" clId="{D958927D-D7B9-48FD-B621-0828BF26C386}" dt="2020-05-03T12:57:27.562" v="3547"/>
          <ac:spMkLst>
            <pc:docMk/>
            <pc:sldMk cId="988847653" sldId="375"/>
            <ac:spMk id="115" creationId="{85113EA8-0F3A-43D9-99CD-96ACFE2050B9}"/>
          </ac:spMkLst>
        </pc:spChg>
        <pc:spChg chg="add mod">
          <ac:chgData name="이 경오" userId="03d471aaec579ec3" providerId="LiveId" clId="{D958927D-D7B9-48FD-B621-0828BF26C386}" dt="2020-05-03T12:55:27.932" v="3484"/>
          <ac:spMkLst>
            <pc:docMk/>
            <pc:sldMk cId="988847653" sldId="375"/>
            <ac:spMk id="116" creationId="{42590901-317F-4F6D-8634-BBBA28A71D81}"/>
          </ac:spMkLst>
        </pc:spChg>
        <pc:spChg chg="add mod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117" creationId="{DAD9D838-FA23-4982-910A-7E7B380FCC44}"/>
          </ac:spMkLst>
        </pc:spChg>
        <pc:spChg chg="add mod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118" creationId="{D1C78B91-497A-4F8F-AA12-823BB223B737}"/>
          </ac:spMkLst>
        </pc:spChg>
        <pc:spChg chg="add mod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119" creationId="{5A55A568-7320-4523-ABEA-361C038503A8}"/>
          </ac:spMkLst>
        </pc:spChg>
        <pc:spChg chg="add mod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120" creationId="{2E0347AB-8364-4BF8-B231-7CFBAEDBEF73}"/>
          </ac:spMkLst>
        </pc:spChg>
        <pc:spChg chg="add mod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121" creationId="{3468C1CB-9B78-4353-9D9B-675D246865AC}"/>
          </ac:spMkLst>
        </pc:spChg>
        <pc:spChg chg="add mod">
          <ac:chgData name="이 경오" userId="03d471aaec579ec3" providerId="LiveId" clId="{D958927D-D7B9-48FD-B621-0828BF26C386}" dt="2020-05-03T12:58:42.567" v="3556" actId="1035"/>
          <ac:spMkLst>
            <pc:docMk/>
            <pc:sldMk cId="988847653" sldId="375"/>
            <ac:spMk id="122" creationId="{722C040B-9206-40C6-9E57-AA9C26625AD8}"/>
          </ac:spMkLst>
        </pc:spChg>
        <pc:grpChg chg="add del mod">
          <ac:chgData name="이 경오" userId="03d471aaec579ec3" providerId="LiveId" clId="{D958927D-D7B9-48FD-B621-0828BF26C386}" dt="2020-05-03T12:50:48.985" v="3450" actId="165"/>
          <ac:grpSpMkLst>
            <pc:docMk/>
            <pc:sldMk cId="988847653" sldId="375"/>
            <ac:grpSpMk id="3" creationId="{E3E6091A-4F90-4355-8312-D017F3A82588}"/>
          </ac:grpSpMkLst>
        </pc:grpChg>
      </pc:sldChg>
      <pc:sldChg chg="modSp mod">
        <pc:chgData name="이 경오" userId="03d471aaec579ec3" providerId="LiveId" clId="{D958927D-D7B9-48FD-B621-0828BF26C386}" dt="2020-05-05T13:06:34.298" v="5641" actId="20577"/>
        <pc:sldMkLst>
          <pc:docMk/>
          <pc:sldMk cId="2386344015" sldId="376"/>
        </pc:sldMkLst>
        <pc:spChg chg="mod">
          <ac:chgData name="이 경오" userId="03d471aaec579ec3" providerId="LiveId" clId="{D958927D-D7B9-48FD-B621-0828BF26C386}" dt="2020-05-05T13:06:31.914" v="5637" actId="20577"/>
          <ac:spMkLst>
            <pc:docMk/>
            <pc:sldMk cId="2386344015" sldId="376"/>
            <ac:spMk id="137" creationId="{134C1D3A-91DC-40B1-A27C-D88C382EA1F2}"/>
          </ac:spMkLst>
        </pc:spChg>
        <pc:spChg chg="mod">
          <ac:chgData name="이 경오" userId="03d471aaec579ec3" providerId="LiveId" clId="{D958927D-D7B9-48FD-B621-0828BF26C386}" dt="2020-05-05T13:06:32.568" v="5638" actId="20577"/>
          <ac:spMkLst>
            <pc:docMk/>
            <pc:sldMk cId="2386344015" sldId="376"/>
            <ac:spMk id="141" creationId="{643A5486-66C6-4C42-BED4-281CE8AB0470}"/>
          </ac:spMkLst>
        </pc:spChg>
        <pc:spChg chg="mod">
          <ac:chgData name="이 경오" userId="03d471aaec579ec3" providerId="LiveId" clId="{D958927D-D7B9-48FD-B621-0828BF26C386}" dt="2020-05-05T13:06:33.166" v="5639" actId="20577"/>
          <ac:spMkLst>
            <pc:docMk/>
            <pc:sldMk cId="2386344015" sldId="376"/>
            <ac:spMk id="145" creationId="{3C326F6A-DF11-494F-9CF2-A5BC0C3BA453}"/>
          </ac:spMkLst>
        </pc:spChg>
        <pc:spChg chg="mod">
          <ac:chgData name="이 경오" userId="03d471aaec579ec3" providerId="LiveId" clId="{D958927D-D7B9-48FD-B621-0828BF26C386}" dt="2020-05-05T13:06:33.735" v="5640" actId="20577"/>
          <ac:spMkLst>
            <pc:docMk/>
            <pc:sldMk cId="2386344015" sldId="376"/>
            <ac:spMk id="149" creationId="{6E927DBE-034E-4037-99D7-903F266E5610}"/>
          </ac:spMkLst>
        </pc:spChg>
        <pc:spChg chg="mod">
          <ac:chgData name="이 경오" userId="03d471aaec579ec3" providerId="LiveId" clId="{D958927D-D7B9-48FD-B621-0828BF26C386}" dt="2020-05-05T13:06:34.298" v="5641" actId="20577"/>
          <ac:spMkLst>
            <pc:docMk/>
            <pc:sldMk cId="2386344015" sldId="376"/>
            <ac:spMk id="153" creationId="{FEB2E05F-1019-4ADA-AE00-5A8880752700}"/>
          </ac:spMkLst>
        </pc:spChg>
      </pc:sldChg>
      <pc:sldChg chg="modSp mod">
        <pc:chgData name="이 경오" userId="03d471aaec579ec3" providerId="LiveId" clId="{D958927D-D7B9-48FD-B621-0828BF26C386}" dt="2020-05-05T13:07:00.219" v="5652" actId="14100"/>
        <pc:sldMkLst>
          <pc:docMk/>
          <pc:sldMk cId="2373468945" sldId="377"/>
        </pc:sldMkLst>
        <pc:spChg chg="mod">
          <ac:chgData name="이 경오" userId="03d471aaec579ec3" providerId="LiveId" clId="{D958927D-D7B9-48FD-B621-0828BF26C386}" dt="2020-05-05T13:07:00.219" v="5652" actId="14100"/>
          <ac:spMkLst>
            <pc:docMk/>
            <pc:sldMk cId="2373468945" sldId="377"/>
            <ac:spMk id="124" creationId="{09381DE3-8096-4546-B651-2E606653BBB0}"/>
          </ac:spMkLst>
        </pc:spChg>
      </pc:sldChg>
      <pc:sldChg chg="modSp mod">
        <pc:chgData name="이 경오" userId="03d471aaec579ec3" providerId="LiveId" clId="{D958927D-D7B9-48FD-B621-0828BF26C386}" dt="2020-05-05T13:06:44.724" v="5646" actId="20577"/>
        <pc:sldMkLst>
          <pc:docMk/>
          <pc:sldMk cId="2733503172" sldId="378"/>
        </pc:sldMkLst>
        <pc:spChg chg="mod">
          <ac:chgData name="이 경오" userId="03d471aaec579ec3" providerId="LiveId" clId="{D958927D-D7B9-48FD-B621-0828BF26C386}" dt="2020-05-05T13:06:41.746" v="5642" actId="20577"/>
          <ac:spMkLst>
            <pc:docMk/>
            <pc:sldMk cId="2733503172" sldId="378"/>
            <ac:spMk id="137" creationId="{134C1D3A-91DC-40B1-A27C-D88C382EA1F2}"/>
          </ac:spMkLst>
        </pc:spChg>
        <pc:spChg chg="mod">
          <ac:chgData name="이 경오" userId="03d471aaec579ec3" providerId="LiveId" clId="{D958927D-D7B9-48FD-B621-0828BF26C386}" dt="2020-05-05T13:06:42.526" v="5643" actId="20577"/>
          <ac:spMkLst>
            <pc:docMk/>
            <pc:sldMk cId="2733503172" sldId="378"/>
            <ac:spMk id="141" creationId="{643A5486-66C6-4C42-BED4-281CE8AB0470}"/>
          </ac:spMkLst>
        </pc:spChg>
        <pc:spChg chg="mod">
          <ac:chgData name="이 경오" userId="03d471aaec579ec3" providerId="LiveId" clId="{D958927D-D7B9-48FD-B621-0828BF26C386}" dt="2020-05-05T13:06:43.290" v="5644" actId="20577"/>
          <ac:spMkLst>
            <pc:docMk/>
            <pc:sldMk cId="2733503172" sldId="378"/>
            <ac:spMk id="145" creationId="{3C326F6A-DF11-494F-9CF2-A5BC0C3BA453}"/>
          </ac:spMkLst>
        </pc:spChg>
        <pc:spChg chg="mod">
          <ac:chgData name="이 경오" userId="03d471aaec579ec3" providerId="LiveId" clId="{D958927D-D7B9-48FD-B621-0828BF26C386}" dt="2020-05-05T13:06:44.161" v="5645" actId="20577"/>
          <ac:spMkLst>
            <pc:docMk/>
            <pc:sldMk cId="2733503172" sldId="378"/>
            <ac:spMk id="149" creationId="{6E927DBE-034E-4037-99D7-903F266E5610}"/>
          </ac:spMkLst>
        </pc:spChg>
        <pc:spChg chg="mod">
          <ac:chgData name="이 경오" userId="03d471aaec579ec3" providerId="LiveId" clId="{D958927D-D7B9-48FD-B621-0828BF26C386}" dt="2020-05-05T13:06:44.724" v="5646" actId="20577"/>
          <ac:spMkLst>
            <pc:docMk/>
            <pc:sldMk cId="2733503172" sldId="378"/>
            <ac:spMk id="153" creationId="{FEB2E05F-1019-4ADA-AE00-5A8880752700}"/>
          </ac:spMkLst>
        </pc:spChg>
      </pc:sldChg>
      <pc:sldChg chg="modSp mod">
        <pc:chgData name="이 경오" userId="03d471aaec579ec3" providerId="LiveId" clId="{D958927D-D7B9-48FD-B621-0828BF26C386}" dt="2020-05-05T13:06:27.017" v="5636" actId="20577"/>
        <pc:sldMkLst>
          <pc:docMk/>
          <pc:sldMk cId="959073498" sldId="379"/>
        </pc:sldMkLst>
        <pc:spChg chg="mod">
          <ac:chgData name="이 경오" userId="03d471aaec579ec3" providerId="LiveId" clId="{D958927D-D7B9-48FD-B621-0828BF26C386}" dt="2020-05-05T13:06:24.060" v="5632" actId="20577"/>
          <ac:spMkLst>
            <pc:docMk/>
            <pc:sldMk cId="959073498" sldId="379"/>
            <ac:spMk id="185" creationId="{49137242-2AE5-46FC-8B94-66591423BDF8}"/>
          </ac:spMkLst>
        </pc:spChg>
        <pc:spChg chg="mod">
          <ac:chgData name="이 경오" userId="03d471aaec579ec3" providerId="LiveId" clId="{D958927D-D7B9-48FD-B621-0828BF26C386}" dt="2020-05-05T13:06:25.115" v="5633" actId="20577"/>
          <ac:spMkLst>
            <pc:docMk/>
            <pc:sldMk cId="959073498" sldId="379"/>
            <ac:spMk id="186" creationId="{4E9282E8-6788-46C8-9C6A-B4D09B4739D3}"/>
          </ac:spMkLst>
        </pc:spChg>
        <pc:spChg chg="mod">
          <ac:chgData name="이 경오" userId="03d471aaec579ec3" providerId="LiveId" clId="{D958927D-D7B9-48FD-B621-0828BF26C386}" dt="2020-05-05T13:06:25.804" v="5634" actId="20577"/>
          <ac:spMkLst>
            <pc:docMk/>
            <pc:sldMk cId="959073498" sldId="379"/>
            <ac:spMk id="187" creationId="{341E9282-CD64-4983-891A-64D99B8984FE}"/>
          </ac:spMkLst>
        </pc:spChg>
        <pc:spChg chg="mod">
          <ac:chgData name="이 경오" userId="03d471aaec579ec3" providerId="LiveId" clId="{D958927D-D7B9-48FD-B621-0828BF26C386}" dt="2020-05-05T13:06:26.427" v="5635" actId="20577"/>
          <ac:spMkLst>
            <pc:docMk/>
            <pc:sldMk cId="959073498" sldId="379"/>
            <ac:spMk id="188" creationId="{A886F98E-97B9-4634-B44F-AF160E2B6140}"/>
          </ac:spMkLst>
        </pc:spChg>
        <pc:spChg chg="mod">
          <ac:chgData name="이 경오" userId="03d471aaec579ec3" providerId="LiveId" clId="{D958927D-D7B9-48FD-B621-0828BF26C386}" dt="2020-05-05T13:06:27.017" v="5636" actId="20577"/>
          <ac:spMkLst>
            <pc:docMk/>
            <pc:sldMk cId="959073498" sldId="379"/>
            <ac:spMk id="189" creationId="{EA931D2B-D7F1-4790-82E2-EAE86A2E16B5}"/>
          </ac:spMkLst>
        </pc:spChg>
      </pc:sldChg>
      <pc:sldChg chg="del">
        <pc:chgData name="이 경오" userId="03d471aaec579ec3" providerId="LiveId" clId="{D958927D-D7B9-48FD-B621-0828BF26C386}" dt="2020-05-05T12:48:29.636" v="4595" actId="47"/>
        <pc:sldMkLst>
          <pc:docMk/>
          <pc:sldMk cId="2187678006" sldId="400"/>
        </pc:sldMkLst>
      </pc:sldChg>
      <pc:sldChg chg="del">
        <pc:chgData name="이 경오" userId="03d471aaec579ec3" providerId="LiveId" clId="{D958927D-D7B9-48FD-B621-0828BF26C386}" dt="2020-05-05T12:48:41.994" v="4596" actId="47"/>
        <pc:sldMkLst>
          <pc:docMk/>
          <pc:sldMk cId="2088713234" sldId="401"/>
        </pc:sldMkLst>
      </pc:sldChg>
      <pc:sldChg chg="add ord">
        <pc:chgData name="이 경오" userId="03d471aaec579ec3" providerId="LiveId" clId="{D958927D-D7B9-48FD-B621-0828BF26C386}" dt="2020-05-05T12:21:32.376" v="3731"/>
        <pc:sldMkLst>
          <pc:docMk/>
          <pc:sldMk cId="1949935937" sldId="402"/>
        </pc:sldMkLst>
      </pc:sldChg>
      <pc:sldChg chg="addSp delSp modSp add mod ord">
        <pc:chgData name="이 경오" userId="03d471aaec579ec3" providerId="LiveId" clId="{D958927D-D7B9-48FD-B621-0828BF26C386}" dt="2020-05-05T12:48:18.904" v="4594" actId="1036"/>
        <pc:sldMkLst>
          <pc:docMk/>
          <pc:sldMk cId="3778065525" sldId="403"/>
        </pc:sldMkLst>
        <pc:spChg chg="add mod">
          <ac:chgData name="이 경오" userId="03d471aaec579ec3" providerId="LiveId" clId="{D958927D-D7B9-48FD-B621-0828BF26C386}" dt="2020-05-05T12:25:48.912" v="3751" actId="14100"/>
          <ac:spMkLst>
            <pc:docMk/>
            <pc:sldMk cId="3778065525" sldId="403"/>
            <ac:spMk id="2" creationId="{F183481D-CBD5-45B1-A855-29C4992910F7}"/>
          </ac:spMkLst>
        </pc:spChg>
        <pc:spChg chg="add mod">
          <ac:chgData name="이 경오" userId="03d471aaec579ec3" providerId="LiveId" clId="{D958927D-D7B9-48FD-B621-0828BF26C386}" dt="2020-05-05T12:48:18.904" v="4594" actId="1036"/>
          <ac:spMkLst>
            <pc:docMk/>
            <pc:sldMk cId="3778065525" sldId="403"/>
            <ac:spMk id="6" creationId="{4B50F889-8904-45B9-873C-ED46A2910D4B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40" creationId="{BEDC9B43-39F7-416E-AFA6-8CA9A7A8DADA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41" creationId="{387F8B30-F055-44AA-8FB3-C5C6BB7E5373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42" creationId="{429970CA-9CDF-44F9-9232-C36B0A07E552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43" creationId="{6C03D5E9-7A66-4180-ABE8-70AA877923B2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44" creationId="{D6E99781-E55A-4169-B0BF-9699A4ED020E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45" creationId="{EF709BE1-118F-4C48-9506-9D5FC1C516B0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46" creationId="{86E4812C-60B1-444A-8366-326882C0687D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47" creationId="{4AF15751-F68F-404A-B54A-13D6BB8CCA44}"/>
          </ac:spMkLst>
        </pc:spChg>
        <pc:spChg chg="add mod">
          <ac:chgData name="이 경오" userId="03d471aaec579ec3" providerId="LiveId" clId="{D958927D-D7B9-48FD-B621-0828BF26C386}" dt="2020-05-05T12:27:12.462" v="3784"/>
          <ac:spMkLst>
            <pc:docMk/>
            <pc:sldMk cId="3778065525" sldId="403"/>
            <ac:spMk id="48" creationId="{BA01F352-7BD0-4274-8E02-9180D5DA4203}"/>
          </ac:spMkLst>
        </pc:spChg>
        <pc:spChg chg="add mod">
          <ac:chgData name="이 경오" userId="03d471aaec579ec3" providerId="LiveId" clId="{D958927D-D7B9-48FD-B621-0828BF26C386}" dt="2020-05-05T12:27:32.573" v="3790" actId="6549"/>
          <ac:spMkLst>
            <pc:docMk/>
            <pc:sldMk cId="3778065525" sldId="403"/>
            <ac:spMk id="49" creationId="{7B02BB1C-5648-40A8-B601-838FA60CB7AF}"/>
          </ac:spMkLst>
        </pc:spChg>
        <pc:spChg chg="add mod">
          <ac:chgData name="이 경오" userId="03d471aaec579ec3" providerId="LiveId" clId="{D958927D-D7B9-48FD-B621-0828BF26C386}" dt="2020-05-05T12:48:18.904" v="4594" actId="1036"/>
          <ac:spMkLst>
            <pc:docMk/>
            <pc:sldMk cId="3778065525" sldId="403"/>
            <ac:spMk id="52" creationId="{C48034F6-D794-44EE-AD80-42DFFA3F29C9}"/>
          </ac:spMkLst>
        </pc:spChg>
        <pc:spChg chg="add mod">
          <ac:chgData name="이 경오" userId="03d471aaec579ec3" providerId="LiveId" clId="{D958927D-D7B9-48FD-B621-0828BF26C386}" dt="2020-05-05T12:48:18.904" v="4594" actId="1036"/>
          <ac:spMkLst>
            <pc:docMk/>
            <pc:sldMk cId="3778065525" sldId="403"/>
            <ac:spMk id="53" creationId="{6F2816E6-9D03-4573-B634-F6F51955CA97}"/>
          </ac:spMkLst>
        </pc:spChg>
        <pc:spChg chg="add mod">
          <ac:chgData name="이 경오" userId="03d471aaec579ec3" providerId="LiveId" clId="{D958927D-D7B9-48FD-B621-0828BF26C386}" dt="2020-05-05T12:48:18.904" v="4594" actId="1036"/>
          <ac:spMkLst>
            <pc:docMk/>
            <pc:sldMk cId="3778065525" sldId="403"/>
            <ac:spMk id="54" creationId="{42866847-57E0-4C38-A701-DC6AA557A24E}"/>
          </ac:spMkLst>
        </pc:spChg>
        <pc:spChg chg="add del mod">
          <ac:chgData name="이 경오" userId="03d471aaec579ec3" providerId="LiveId" clId="{D958927D-D7B9-48FD-B621-0828BF26C386}" dt="2020-05-05T12:47:40.080" v="4581" actId="478"/>
          <ac:spMkLst>
            <pc:docMk/>
            <pc:sldMk cId="3778065525" sldId="403"/>
            <ac:spMk id="55" creationId="{15AB13D4-A030-4B85-9AFC-5E06297C5406}"/>
          </ac:spMkLst>
        </pc:spChg>
        <pc:spChg chg="add mod">
          <ac:chgData name="이 경오" userId="03d471aaec579ec3" providerId="LiveId" clId="{D958927D-D7B9-48FD-B621-0828BF26C386}" dt="2020-05-05T12:48:18.904" v="4594" actId="1036"/>
          <ac:spMkLst>
            <pc:docMk/>
            <pc:sldMk cId="3778065525" sldId="403"/>
            <ac:spMk id="56" creationId="{F26D7BF4-BEA1-4B92-BCAF-5981263075B6}"/>
          </ac:spMkLst>
        </pc:spChg>
        <pc:spChg chg="add del mod">
          <ac:chgData name="이 경오" userId="03d471aaec579ec3" providerId="LiveId" clId="{D958927D-D7B9-48FD-B621-0828BF26C386}" dt="2020-05-05T12:30:32.897" v="3900"/>
          <ac:spMkLst>
            <pc:docMk/>
            <pc:sldMk cId="3778065525" sldId="403"/>
            <ac:spMk id="57" creationId="{06E716E9-89B0-45C0-909A-5FD3589FE6F3}"/>
          </ac:spMkLst>
        </pc:spChg>
        <pc:spChg chg="add mod">
          <ac:chgData name="이 경오" userId="03d471aaec579ec3" providerId="LiveId" clId="{D958927D-D7B9-48FD-B621-0828BF26C386}" dt="2020-05-05T12:48:18.904" v="4594" actId="1036"/>
          <ac:spMkLst>
            <pc:docMk/>
            <pc:sldMk cId="3778065525" sldId="403"/>
            <ac:spMk id="58" creationId="{339D94A8-59A7-49C1-A79A-B061909589D6}"/>
          </ac:spMkLst>
        </pc:spChg>
        <pc:spChg chg="add mod">
          <ac:chgData name="이 경오" userId="03d471aaec579ec3" providerId="LiveId" clId="{D958927D-D7B9-48FD-B621-0828BF26C386}" dt="2020-05-05T12:32:39.032" v="3968" actId="179"/>
          <ac:spMkLst>
            <pc:docMk/>
            <pc:sldMk cId="3778065525" sldId="403"/>
            <ac:spMk id="59" creationId="{50B44B85-9769-4D4F-A2F8-7166768B2A28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60" creationId="{B0C98CCA-9297-459C-9E07-CA51254890D5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61" creationId="{5ECDE6D9-D75C-43D2-98B5-312B77C56112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62" creationId="{3FEB28CD-52F3-4CB0-B373-541A63D5E8F3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63" creationId="{50FAA01B-2EF1-4F14-8A79-65F8B8AD7F35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64" creationId="{7548C3B6-0174-4E39-AC32-B5991BD9BAA9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65" creationId="{07B1A656-558B-4554-A94F-6757BC281985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66" creationId="{255914D2-7979-43F4-8D15-85EE8D8B61E7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67" creationId="{C959C251-5B41-4167-8253-9F70A0322626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68" creationId="{9343AC46-3E02-4845-A9A2-EFEF9BD041FA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69" creationId="{93B6E574-9AE2-4A05-9CB1-21B5214C0B62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70" creationId="{87B818DB-6E68-4162-9279-7E8F12242204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71" creationId="{A7CD2752-6B38-4387-908B-983AF79ED64C}"/>
          </ac:spMkLst>
        </pc:spChg>
        <pc:spChg chg="add del mod">
          <ac:chgData name="이 경오" userId="03d471aaec579ec3" providerId="LiveId" clId="{D958927D-D7B9-48FD-B621-0828BF26C386}" dt="2020-05-05T12:32:15.578" v="3963"/>
          <ac:spMkLst>
            <pc:docMk/>
            <pc:sldMk cId="3778065525" sldId="403"/>
            <ac:spMk id="72" creationId="{B712FA83-ABDC-4A58-95E0-04148C92C5C2}"/>
          </ac:spMkLst>
        </pc:spChg>
        <pc:spChg chg="add mod">
          <ac:chgData name="이 경오" userId="03d471aaec579ec3" providerId="LiveId" clId="{D958927D-D7B9-48FD-B621-0828BF26C386}" dt="2020-05-05T12:35:23.883" v="4236"/>
          <ac:spMkLst>
            <pc:docMk/>
            <pc:sldMk cId="3778065525" sldId="403"/>
            <ac:spMk id="73" creationId="{50EA8426-C704-4C2B-A184-8ABAF96CD7F7}"/>
          </ac:spMkLst>
        </pc:spChg>
        <pc:spChg chg="mod">
          <ac:chgData name="이 경오" userId="03d471aaec579ec3" providerId="LiveId" clId="{D958927D-D7B9-48FD-B621-0828BF26C386}" dt="2020-05-05T12:24:14.753" v="3745" actId="6549"/>
          <ac:spMkLst>
            <pc:docMk/>
            <pc:sldMk cId="3778065525" sldId="403"/>
            <ac:spMk id="99" creationId="{5452A394-8F2E-4265-979B-FCE5B70F2BF3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72" creationId="{559C54DB-0A4B-440D-9686-17F07BB15A0A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73" creationId="{367D2E1C-AC5D-400F-AC83-CD169A517E60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74" creationId="{AB2FF216-14AA-4F24-AA12-6040F61E2CC0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75" creationId="{EEF42DE0-A39F-4CA3-BF92-DFA84C5E3798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76" creationId="{CD2321FA-D032-413E-A9A7-67CB665259D1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77" creationId="{14279CA1-4651-448A-AF30-464AB709BF6E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78" creationId="{A4D44F2B-79F2-472C-BA0D-9F45DC20470F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79" creationId="{D4EBE7A8-374C-418F-A9E3-759BE90D2035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80" creationId="{9948BB87-B137-4AF5-8D80-C6EED13BE851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81" creationId="{A06B0C3B-29CD-4B4B-B9F6-69E23D1AC673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82" creationId="{3F2F3FC2-2BE5-42D0-BE0A-825E053599C1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83" creationId="{72267224-8946-48A5-A66F-E4A22C110892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84" creationId="{046B2ADD-3152-470B-AC0B-5B51F76B5815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85" creationId="{49137242-2AE5-46FC-8B94-66591423BDF8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86" creationId="{4E9282E8-6788-46C8-9C6A-B4D09B4739D3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87" creationId="{341E9282-CD64-4983-891A-64D99B8984FE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88" creationId="{A886F98E-97B9-4634-B44F-AF160E2B6140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89" creationId="{EA931D2B-D7F1-4790-82E2-EAE86A2E16B5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90" creationId="{63519352-DA8D-4708-B2FD-CDF876096BE8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91" creationId="{669601AC-93FC-4052-A09B-407EE6FF776A}"/>
          </ac:spMkLst>
        </pc:spChg>
        <pc:spChg chg="del">
          <ac:chgData name="이 경오" userId="03d471aaec579ec3" providerId="LiveId" clId="{D958927D-D7B9-48FD-B621-0828BF26C386}" dt="2020-05-05T12:23:26.088" v="3735" actId="478"/>
          <ac:spMkLst>
            <pc:docMk/>
            <pc:sldMk cId="3778065525" sldId="403"/>
            <ac:spMk id="194" creationId="{1B2B0BD0-A1F2-4AA6-BD5C-BA08A7B259C6}"/>
          </ac:spMkLst>
        </pc:spChg>
        <pc:picChg chg="add del mod">
          <ac:chgData name="이 경오" userId="03d471aaec579ec3" providerId="LiveId" clId="{D958927D-D7B9-48FD-B621-0828BF26C386}" dt="2020-05-05T12:47:24.144" v="4578" actId="478"/>
          <ac:picMkLst>
            <pc:docMk/>
            <pc:sldMk cId="3778065525" sldId="403"/>
            <ac:picMk id="3" creationId="{D14E711A-F529-4495-BF80-87777910CE81}"/>
          </ac:picMkLst>
        </pc:picChg>
        <pc:picChg chg="mod ord">
          <ac:chgData name="이 경오" userId="03d471aaec579ec3" providerId="LiveId" clId="{D958927D-D7B9-48FD-B621-0828BF26C386}" dt="2020-05-05T12:48:18.904" v="4594" actId="1036"/>
          <ac:picMkLst>
            <pc:docMk/>
            <pc:sldMk cId="3778065525" sldId="403"/>
            <ac:picMk id="7" creationId="{27B2CE8C-67B5-401B-89ED-3F2B5BC8F5FD}"/>
          </ac:picMkLst>
        </pc:picChg>
      </pc:sldChg>
      <pc:sldChg chg="addSp delSp modSp add mod">
        <pc:chgData name="이 경오" userId="03d471aaec579ec3" providerId="LiveId" clId="{D958927D-D7B9-48FD-B621-0828BF26C386}" dt="2020-05-05T12:55:29.923" v="5192" actId="1035"/>
        <pc:sldMkLst>
          <pc:docMk/>
          <pc:sldMk cId="761251196" sldId="404"/>
        </pc:sldMkLst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2" creationId="{F183481D-CBD5-45B1-A855-29C4992910F7}"/>
          </ac:spMkLst>
        </pc:spChg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6" creationId="{4B50F889-8904-45B9-873C-ED46A2910D4B}"/>
          </ac:spMkLst>
        </pc:spChg>
        <pc:spChg chg="add mod">
          <ac:chgData name="이 경오" userId="03d471aaec579ec3" providerId="LiveId" clId="{D958927D-D7B9-48FD-B621-0828BF26C386}" dt="2020-05-05T12:55:29.923" v="5192" actId="1035"/>
          <ac:spMkLst>
            <pc:docMk/>
            <pc:sldMk cId="761251196" sldId="404"/>
            <ac:spMk id="10" creationId="{1010A7B7-AA06-4797-9405-6321F110E4C1}"/>
          </ac:spMkLst>
        </pc:spChg>
        <pc:spChg chg="add mod">
          <ac:chgData name="이 경오" userId="03d471aaec579ec3" providerId="LiveId" clId="{D958927D-D7B9-48FD-B621-0828BF26C386}" dt="2020-05-05T12:55:29.923" v="5192" actId="1035"/>
          <ac:spMkLst>
            <pc:docMk/>
            <pc:sldMk cId="761251196" sldId="404"/>
            <ac:spMk id="11" creationId="{7D0CBA3A-1018-454B-88CC-FAF042B7EA30}"/>
          </ac:spMkLst>
        </pc:spChg>
        <pc:spChg chg="add mod ord">
          <ac:chgData name="이 경오" userId="03d471aaec579ec3" providerId="LiveId" clId="{D958927D-D7B9-48FD-B621-0828BF26C386}" dt="2020-05-05T12:55:29.923" v="5192" actId="1035"/>
          <ac:spMkLst>
            <pc:docMk/>
            <pc:sldMk cId="761251196" sldId="404"/>
            <ac:spMk id="20" creationId="{32506628-0AC0-48F1-850D-F1F28FC85967}"/>
          </ac:spMkLst>
        </pc:spChg>
        <pc:spChg chg="add mod ord">
          <ac:chgData name="이 경오" userId="03d471aaec579ec3" providerId="LiveId" clId="{D958927D-D7B9-48FD-B621-0828BF26C386}" dt="2020-05-05T12:55:29.923" v="5192" actId="1035"/>
          <ac:spMkLst>
            <pc:docMk/>
            <pc:sldMk cId="761251196" sldId="404"/>
            <ac:spMk id="21" creationId="{F3A1D5D8-2C3B-4A31-8E6C-A5D8C22CE538}"/>
          </ac:spMkLst>
        </pc:spChg>
        <pc:spChg chg="add del mod">
          <ac:chgData name="이 경오" userId="03d471aaec579ec3" providerId="LiveId" clId="{D958927D-D7B9-48FD-B621-0828BF26C386}" dt="2020-05-05T12:49:54.412" v="4605" actId="478"/>
          <ac:spMkLst>
            <pc:docMk/>
            <pc:sldMk cId="761251196" sldId="404"/>
            <ac:spMk id="22" creationId="{451F6B45-71D2-41E1-BC7E-B03867D7B8A7}"/>
          </ac:spMkLst>
        </pc:spChg>
        <pc:spChg chg="add del mod">
          <ac:chgData name="이 경오" userId="03d471aaec579ec3" providerId="LiveId" clId="{D958927D-D7B9-48FD-B621-0828BF26C386}" dt="2020-05-05T12:49:47.064" v="4604" actId="478"/>
          <ac:spMkLst>
            <pc:docMk/>
            <pc:sldMk cId="761251196" sldId="404"/>
            <ac:spMk id="23" creationId="{738E20C1-8247-41CE-A25D-6731D12BF217}"/>
          </ac:spMkLst>
        </pc:spChg>
        <pc:spChg chg="add mod">
          <ac:chgData name="이 경오" userId="03d471aaec579ec3" providerId="LiveId" clId="{D958927D-D7B9-48FD-B621-0828BF26C386}" dt="2020-05-05T12:55:29.923" v="5192" actId="1035"/>
          <ac:spMkLst>
            <pc:docMk/>
            <pc:sldMk cId="761251196" sldId="404"/>
            <ac:spMk id="27" creationId="{A3C11B28-9CA0-4C25-B2D9-B604996117C1}"/>
          </ac:spMkLst>
        </pc:spChg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48" creationId="{BA01F352-7BD0-4274-8E02-9180D5DA4203}"/>
          </ac:spMkLst>
        </pc:spChg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49" creationId="{7B02BB1C-5648-40A8-B601-838FA60CB7AF}"/>
          </ac:spMkLst>
        </pc:spChg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52" creationId="{C48034F6-D794-44EE-AD80-42DFFA3F29C9}"/>
          </ac:spMkLst>
        </pc:spChg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53" creationId="{6F2816E6-9D03-4573-B634-F6F51955CA97}"/>
          </ac:spMkLst>
        </pc:spChg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54" creationId="{42866847-57E0-4C38-A701-DC6AA557A24E}"/>
          </ac:spMkLst>
        </pc:spChg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55" creationId="{15AB13D4-A030-4B85-9AFC-5E06297C5406}"/>
          </ac:spMkLst>
        </pc:spChg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56" creationId="{F26D7BF4-BEA1-4B92-BCAF-5981263075B6}"/>
          </ac:spMkLst>
        </pc:spChg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58" creationId="{339D94A8-59A7-49C1-A79A-B061909589D6}"/>
          </ac:spMkLst>
        </pc:spChg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59" creationId="{50B44B85-9769-4D4F-A2F8-7166768B2A28}"/>
          </ac:spMkLst>
        </pc:spChg>
        <pc:spChg chg="del">
          <ac:chgData name="이 경오" userId="03d471aaec579ec3" providerId="LiveId" clId="{D958927D-D7B9-48FD-B621-0828BF26C386}" dt="2020-05-05T12:42:20.905" v="4290" actId="478"/>
          <ac:spMkLst>
            <pc:docMk/>
            <pc:sldMk cId="761251196" sldId="404"/>
            <ac:spMk id="73" creationId="{50EA8426-C704-4C2B-A184-8ABAF96CD7F7}"/>
          </ac:spMkLst>
        </pc:spChg>
        <pc:spChg chg="mod">
          <ac:chgData name="이 경오" userId="03d471aaec579ec3" providerId="LiveId" clId="{D958927D-D7B9-48FD-B621-0828BF26C386}" dt="2020-05-05T12:41:34.950" v="4248" actId="20577"/>
          <ac:spMkLst>
            <pc:docMk/>
            <pc:sldMk cId="761251196" sldId="404"/>
            <ac:spMk id="98" creationId="{64B0BAE6-6854-4FA1-BE30-2AB9A0B5C2EE}"/>
          </ac:spMkLst>
        </pc:spChg>
        <pc:spChg chg="mod">
          <ac:chgData name="이 경오" userId="03d471aaec579ec3" providerId="LiveId" clId="{D958927D-D7B9-48FD-B621-0828BF26C386}" dt="2020-05-05T12:54:52.569" v="5167" actId="20577"/>
          <ac:spMkLst>
            <pc:docMk/>
            <pc:sldMk cId="761251196" sldId="404"/>
            <ac:spMk id="99" creationId="{5452A394-8F2E-4265-979B-FCE5B70F2BF3}"/>
          </ac:spMkLst>
        </pc:spChg>
        <pc:picChg chg="del mod">
          <ac:chgData name="이 경오" userId="03d471aaec579ec3" providerId="LiveId" clId="{D958927D-D7B9-48FD-B621-0828BF26C386}" dt="2020-05-05T12:43:34.343" v="4292" actId="478"/>
          <ac:picMkLst>
            <pc:docMk/>
            <pc:sldMk cId="761251196" sldId="404"/>
            <ac:picMk id="3" creationId="{D14E711A-F529-4495-BF80-87777910CE81}"/>
          </ac:picMkLst>
        </pc:picChg>
        <pc:picChg chg="add del mod">
          <ac:chgData name="이 경오" userId="03d471aaec579ec3" providerId="LiveId" clId="{D958927D-D7B9-48FD-B621-0828BF26C386}" dt="2020-05-05T12:49:03.676" v="4597" actId="478"/>
          <ac:picMkLst>
            <pc:docMk/>
            <pc:sldMk cId="761251196" sldId="404"/>
            <ac:picMk id="7" creationId="{88649DDB-FD5B-4E00-9D5A-4710C9FFF244}"/>
          </ac:picMkLst>
        </pc:picChg>
        <pc:picChg chg="add del mod ord">
          <ac:chgData name="이 경오" userId="03d471aaec579ec3" providerId="LiveId" clId="{D958927D-D7B9-48FD-B621-0828BF26C386}" dt="2020-05-05T12:49:37.605" v="4601" actId="478"/>
          <ac:picMkLst>
            <pc:docMk/>
            <pc:sldMk cId="761251196" sldId="404"/>
            <ac:picMk id="8" creationId="{A020A318-20BA-461A-870F-5F5CE5C76FAB}"/>
          </ac:picMkLst>
        </pc:picChg>
        <pc:picChg chg="mod ord">
          <ac:chgData name="이 경오" userId="03d471aaec579ec3" providerId="LiveId" clId="{D958927D-D7B9-48FD-B621-0828BF26C386}" dt="2020-05-05T12:55:29.923" v="5192" actId="1035"/>
          <ac:picMkLst>
            <pc:docMk/>
            <pc:sldMk cId="761251196" sldId="404"/>
            <ac:picMk id="9" creationId="{6C5B4DA6-1CCE-4F5A-83E2-19C19D449EC2}"/>
          </ac:picMkLst>
        </pc:picChg>
      </pc:sldChg>
      <pc:sldChg chg="modSp add mod ord">
        <pc:chgData name="이 경오" userId="03d471aaec579ec3" providerId="LiveId" clId="{D958927D-D7B9-48FD-B621-0828BF26C386}" dt="2020-05-05T12:56:28.413" v="5226"/>
        <pc:sldMkLst>
          <pc:docMk/>
          <pc:sldMk cId="3227009505" sldId="405"/>
        </pc:sldMkLst>
        <pc:spChg chg="mod">
          <ac:chgData name="이 경오" userId="03d471aaec579ec3" providerId="LiveId" clId="{D958927D-D7B9-48FD-B621-0828BF26C386}" dt="2020-05-05T12:56:28.413" v="5226"/>
          <ac:spMkLst>
            <pc:docMk/>
            <pc:sldMk cId="3227009505" sldId="405"/>
            <ac:spMk id="6" creationId="{97ABE4A9-0E2E-45E8-86C2-53BF8FA05A72}"/>
          </ac:spMkLst>
        </pc:spChg>
      </pc:sldChg>
      <pc:sldChg chg="addSp delSp modSp add mod ord">
        <pc:chgData name="이 경오" userId="03d471aaec579ec3" providerId="LiveId" clId="{D958927D-D7B9-48FD-B621-0828BF26C386}" dt="2020-05-05T13:04:41.563" v="5631" actId="20577"/>
        <pc:sldMkLst>
          <pc:docMk/>
          <pc:sldMk cId="3106242271" sldId="406"/>
        </pc:sldMkLst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2" creationId="{F183481D-CBD5-45B1-A855-29C4992910F7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6" creationId="{4B50F889-8904-45B9-873C-ED46A2910D4B}"/>
          </ac:spMkLst>
        </pc:spChg>
        <pc:spChg chg="add mod">
          <ac:chgData name="이 경오" userId="03d471aaec579ec3" providerId="LiveId" clId="{D958927D-D7B9-48FD-B621-0828BF26C386}" dt="2020-05-05T12:58:41.826" v="5357" actId="20577"/>
          <ac:spMkLst>
            <pc:docMk/>
            <pc:sldMk cId="3106242271" sldId="406"/>
            <ac:spMk id="18" creationId="{2763EFF1-B48D-45D7-89EA-509DF24FFE69}"/>
          </ac:spMkLst>
        </pc:spChg>
        <pc:spChg chg="add mod">
          <ac:chgData name="이 경오" userId="03d471aaec579ec3" providerId="LiveId" clId="{D958927D-D7B9-48FD-B621-0828BF26C386}" dt="2020-05-05T12:58:28.633" v="5306" actId="20577"/>
          <ac:spMkLst>
            <pc:docMk/>
            <pc:sldMk cId="3106242271" sldId="406"/>
            <ac:spMk id="19" creationId="{2776E237-3469-41C1-ABA2-559B1D65E6F6}"/>
          </ac:spMkLst>
        </pc:spChg>
        <pc:spChg chg="add mod">
          <ac:chgData name="이 경오" userId="03d471aaec579ec3" providerId="LiveId" clId="{D958927D-D7B9-48FD-B621-0828BF26C386}" dt="2020-05-05T12:58:52.132" v="5358" actId="20577"/>
          <ac:spMkLst>
            <pc:docMk/>
            <pc:sldMk cId="3106242271" sldId="406"/>
            <ac:spMk id="20" creationId="{45F08036-2082-47B7-93B7-B6A09D6715EC}"/>
          </ac:spMkLst>
        </pc:spChg>
        <pc:spChg chg="add mod">
          <ac:chgData name="이 경오" userId="03d471aaec579ec3" providerId="LiveId" clId="{D958927D-D7B9-48FD-B621-0828BF26C386}" dt="2020-05-05T13:00:35.075" v="5493" actId="20577"/>
          <ac:spMkLst>
            <pc:docMk/>
            <pc:sldMk cId="3106242271" sldId="406"/>
            <ac:spMk id="21" creationId="{9F103256-9293-40E7-91C2-CB5EBC2B9E71}"/>
          </ac:spMkLst>
        </pc:spChg>
        <pc:spChg chg="add mod">
          <ac:chgData name="이 경오" userId="03d471aaec579ec3" providerId="LiveId" clId="{D958927D-D7B9-48FD-B621-0828BF26C386}" dt="2020-05-05T13:00:14.217" v="5476" actId="1076"/>
          <ac:spMkLst>
            <pc:docMk/>
            <pc:sldMk cId="3106242271" sldId="406"/>
            <ac:spMk id="22" creationId="{AD2BF999-E5D1-4ADB-AFF7-3B1A8F7CB07F}"/>
          </ac:spMkLst>
        </pc:spChg>
        <pc:spChg chg="add mod">
          <ac:chgData name="이 경오" userId="03d471aaec579ec3" providerId="LiveId" clId="{D958927D-D7B9-48FD-B621-0828BF26C386}" dt="2020-05-05T13:04:41.563" v="5631" actId="20577"/>
          <ac:spMkLst>
            <pc:docMk/>
            <pc:sldMk cId="3106242271" sldId="406"/>
            <ac:spMk id="23" creationId="{D6A92B7E-A5CD-484A-BBC7-C1DB91E188C9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48" creationId="{BA01F352-7BD0-4274-8E02-9180D5DA4203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49" creationId="{7B02BB1C-5648-40A8-B601-838FA60CB7AF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52" creationId="{C48034F6-D794-44EE-AD80-42DFFA3F29C9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53" creationId="{6F2816E6-9D03-4573-B634-F6F51955CA97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54" creationId="{42866847-57E0-4C38-A701-DC6AA557A24E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56" creationId="{F26D7BF4-BEA1-4B92-BCAF-5981263075B6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58" creationId="{339D94A8-59A7-49C1-A79A-B061909589D6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59" creationId="{50B44B85-9769-4D4F-A2F8-7166768B2A28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73" creationId="{50EA8426-C704-4C2B-A184-8ABAF96CD7F7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98" creationId="{64B0BAE6-6854-4FA1-BE30-2AB9A0B5C2EE}"/>
          </ac:spMkLst>
        </pc:spChg>
        <pc:spChg chg="del">
          <ac:chgData name="이 경오" userId="03d471aaec579ec3" providerId="LiveId" clId="{D958927D-D7B9-48FD-B621-0828BF26C386}" dt="2020-05-05T12:56:58.073" v="5230" actId="478"/>
          <ac:spMkLst>
            <pc:docMk/>
            <pc:sldMk cId="3106242271" sldId="406"/>
            <ac:spMk id="99" creationId="{5452A394-8F2E-4265-979B-FCE5B70F2BF3}"/>
          </ac:spMkLst>
        </pc:spChg>
        <pc:picChg chg="del">
          <ac:chgData name="이 경오" userId="03d471aaec579ec3" providerId="LiveId" clId="{D958927D-D7B9-48FD-B621-0828BF26C386}" dt="2020-05-05T12:56:58.073" v="5230" actId="478"/>
          <ac:picMkLst>
            <pc:docMk/>
            <pc:sldMk cId="3106242271" sldId="406"/>
            <ac:picMk id="7" creationId="{27B2CE8C-67B5-401B-89ED-3F2B5BC8F5FD}"/>
          </ac:picMkLst>
        </pc:picChg>
      </pc:sldChg>
    </pc:docChg>
  </pc:docChgLst>
  <pc:docChgLst>
    <pc:chgData name="이 경오" userId="03d471aaec579ec3" providerId="LiveId" clId="{E68241FD-7FCF-44E0-8869-2CE68C84EC76}"/>
    <pc:docChg chg="undo custSel addSld delSld modSld sldOrd">
      <pc:chgData name="이 경오" userId="03d471aaec579ec3" providerId="LiveId" clId="{E68241FD-7FCF-44E0-8869-2CE68C84EC76}" dt="2020-04-30T17:24:41.184" v="6612" actId="20577"/>
      <pc:docMkLst>
        <pc:docMk/>
      </pc:docMkLst>
      <pc:sldChg chg="modSp mod">
        <pc:chgData name="이 경오" userId="03d471aaec579ec3" providerId="LiveId" clId="{E68241FD-7FCF-44E0-8869-2CE68C84EC76}" dt="2020-04-30T08:02:22.330" v="2" actId="20577"/>
        <pc:sldMkLst>
          <pc:docMk/>
          <pc:sldMk cId="3639423075" sldId="260"/>
        </pc:sldMkLst>
        <pc:spChg chg="mod">
          <ac:chgData name="이 경오" userId="03d471aaec579ec3" providerId="LiveId" clId="{E68241FD-7FCF-44E0-8869-2CE68C84EC76}" dt="2020-04-30T08:02:22.330" v="2" actId="20577"/>
          <ac:spMkLst>
            <pc:docMk/>
            <pc:sldMk cId="3639423075" sldId="260"/>
            <ac:spMk id="7" creationId="{F0536D08-3177-4204-9E1A-503C2FAC8BF1}"/>
          </ac:spMkLst>
        </pc:spChg>
      </pc:sldChg>
      <pc:sldChg chg="addSp delSp modSp mod">
        <pc:chgData name="이 경오" userId="03d471aaec579ec3" providerId="LiveId" clId="{E68241FD-7FCF-44E0-8869-2CE68C84EC76}" dt="2020-04-30T08:40:01.347" v="937" actId="20577"/>
        <pc:sldMkLst>
          <pc:docMk/>
          <pc:sldMk cId="3534683789" sldId="262"/>
        </pc:sldMkLst>
        <pc:spChg chg="mod">
          <ac:chgData name="이 경오" userId="03d471aaec579ec3" providerId="LiveId" clId="{E68241FD-7FCF-44E0-8869-2CE68C84EC76}" dt="2020-04-30T08:20:32.738" v="90" actId="21"/>
          <ac:spMkLst>
            <pc:docMk/>
            <pc:sldMk cId="3534683789" sldId="262"/>
            <ac:spMk id="2" creationId="{00000000-0000-0000-0000-000000000000}"/>
          </ac:spMkLst>
        </pc:spChg>
        <pc:spChg chg="del">
          <ac:chgData name="이 경오" userId="03d471aaec579ec3" providerId="LiveId" clId="{E68241FD-7FCF-44E0-8869-2CE68C84EC76}" dt="2020-04-30T08:08:01.724" v="88" actId="478"/>
          <ac:spMkLst>
            <pc:docMk/>
            <pc:sldMk cId="3534683789" sldId="262"/>
            <ac:spMk id="3" creationId="{00000000-0000-0000-0000-000000000000}"/>
          </ac:spMkLst>
        </pc:spChg>
        <pc:spChg chg="add mod">
          <ac:chgData name="이 경오" userId="03d471aaec579ec3" providerId="LiveId" clId="{E68241FD-7FCF-44E0-8869-2CE68C84EC76}" dt="2020-04-30T08:21:21.913" v="180" actId="1076"/>
          <ac:spMkLst>
            <pc:docMk/>
            <pc:sldMk cId="3534683789" sldId="262"/>
            <ac:spMk id="6" creationId="{C2EBE39D-3484-47CC-8574-359E45600958}"/>
          </ac:spMkLst>
        </pc:spChg>
        <pc:spChg chg="add del mod">
          <ac:chgData name="이 경오" userId="03d471aaec579ec3" providerId="LiveId" clId="{E68241FD-7FCF-44E0-8869-2CE68C84EC76}" dt="2020-04-30T08:23:35.841" v="189" actId="478"/>
          <ac:spMkLst>
            <pc:docMk/>
            <pc:sldMk cId="3534683789" sldId="262"/>
            <ac:spMk id="7" creationId="{018A31EE-8CF4-4568-BFA5-F96F38C7DA0E}"/>
          </ac:spMkLst>
        </pc:spChg>
        <pc:spChg chg="add mod">
          <ac:chgData name="이 경오" userId="03d471aaec579ec3" providerId="LiveId" clId="{E68241FD-7FCF-44E0-8869-2CE68C84EC76}" dt="2020-04-30T08:23:55.884" v="194" actId="1076"/>
          <ac:spMkLst>
            <pc:docMk/>
            <pc:sldMk cId="3534683789" sldId="262"/>
            <ac:spMk id="8" creationId="{8C971447-5425-456C-B25E-3E8140EA5D96}"/>
          </ac:spMkLst>
        </pc:spChg>
        <pc:spChg chg="add mod">
          <ac:chgData name="이 경오" userId="03d471aaec579ec3" providerId="LiveId" clId="{E68241FD-7FCF-44E0-8869-2CE68C84EC76}" dt="2020-04-30T08:36:57.151" v="752" actId="1076"/>
          <ac:spMkLst>
            <pc:docMk/>
            <pc:sldMk cId="3534683789" sldId="262"/>
            <ac:spMk id="9" creationId="{670BBA19-FE82-403D-A386-C285CCEFE0EE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11" creationId="{9060B49F-6963-4034-98F7-5A89FDFCFD55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12" creationId="{DB70C7F5-AFC6-4883-8BDC-81050ECB3628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13" creationId="{7BD2BE6F-3AFF-40A7-992B-8D66E5BF1BB3}"/>
          </ac:spMkLst>
        </pc:spChg>
        <pc:spChg chg="add mod">
          <ac:chgData name="이 경오" userId="03d471aaec579ec3" providerId="LiveId" clId="{E68241FD-7FCF-44E0-8869-2CE68C84EC76}" dt="2020-04-30T08:27:34.695" v="568" actId="14100"/>
          <ac:spMkLst>
            <pc:docMk/>
            <pc:sldMk cId="3534683789" sldId="262"/>
            <ac:spMk id="14" creationId="{514BA4C7-BB07-4150-803A-F2112A15B196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16" creationId="{BDE1EBE0-0A3A-4178-995B-B45BEBCF3ACB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26" creationId="{22A4E36F-E3B0-429C-A0EB-C0C79419DA51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27" creationId="{6D3A2343-A9E8-42F7-BED7-9854037EF8D7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28" creationId="{75C2862A-1737-43E0-81D6-3E5DA3D10E3C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0" creationId="{ACF0A8D7-46A2-40BC-88F0-3F2F473B8E9F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1" creationId="{702AD855-7632-4741-999E-B5657E92B33C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2" creationId="{A6905B4F-1DFF-4546-AA18-1BDEC9BF8A77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4" creationId="{FEAA895B-D68A-4E24-88B5-D60FCF1E993E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6" creationId="{33309905-6305-4D04-9E1C-FC90BCA76ECC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9" creationId="{1A76B7DC-73F6-4EEB-A069-7EAE5AFF0DC6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0" creationId="{EDFAEC0A-2BEE-4897-9EF9-C8C464B42B11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1" creationId="{897BB9D9-B3B7-4CEF-8613-D3F454DDA526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3" creationId="{D23A8751-443B-4962-8F57-2D46AB3038C5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4" creationId="{C0BBCA61-F044-4D26-AFA5-B6334D738E92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6" creationId="{10861EB9-70AB-4A6F-8C8A-320E80CC43C4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7" creationId="{E64E5C97-29F0-424A-89BA-1B5004643DD8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8" creationId="{3A7E937C-46CD-48A6-9BA5-25023841862F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0" creationId="{B753D98D-B32E-4C1D-B4B3-80760665D499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1" creationId="{7F911CFF-EE92-474C-8D37-871372EDC475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2" creationId="{530F178D-52F5-419A-B390-12563D6C224E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4" creationId="{96FD8CC2-4F30-4482-83D6-C2251127E62D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5" creationId="{556BA776-EC2D-432F-97AA-845F782EE4D6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6" creationId="{D9DF9521-D2E2-4624-8C2D-41C452F5B259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8" creationId="{E31B5239-DDEA-4565-8995-496E93C64E34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9" creationId="{C9168229-B8C3-47F0-BE2F-A1AC4692686B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60" creationId="{BC316593-5528-4209-A972-CE40B4F28EC6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62" creationId="{3C467AEF-2A42-4DA9-A6F3-69AF3D4BB484}"/>
          </ac:spMkLst>
        </pc:spChg>
        <pc:spChg chg="add mod">
          <ac:chgData name="이 경오" userId="03d471aaec579ec3" providerId="LiveId" clId="{E68241FD-7FCF-44E0-8869-2CE68C84EC76}" dt="2020-04-30T08:40:01.347" v="937" actId="20577"/>
          <ac:spMkLst>
            <pc:docMk/>
            <pc:sldMk cId="3534683789" sldId="262"/>
            <ac:spMk id="64" creationId="{8CF92692-1BD7-4BB3-9E72-7CD36CB333EF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65" creationId="{2F93012B-BAA3-4B46-B970-47D1B293E700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66" creationId="{29073696-5CA1-4B75-82EF-7A0D5D9DCF30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69" creationId="{C73FA778-C38B-4557-842F-E7CC83A0F184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74" creationId="{E87E1AD5-E322-405E-9E7D-59365366627F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75" creationId="{CA3E3EBB-F3DB-497D-BBF8-711512A86D15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77" creationId="{44537F72-FCCD-4863-837C-621BE24B5B6B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78" creationId="{E5AE2E74-B5B7-41E5-B0F7-E8C64A1B760C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79" creationId="{A49C8C9F-C335-4F6F-AF99-F04BE2C71084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81" creationId="{7AE5CF43-8FA6-4A3C-8591-1641BE93AAA4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84" creationId="{4D6262A2-D8A2-4AD0-B090-EDE9ABC35BFD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87" creationId="{91F24334-DE6C-4F84-BFD4-E97F85DA8475}"/>
          </ac:spMkLst>
        </pc:spChg>
        <pc:picChg chg="add mod">
          <ac:chgData name="이 경오" userId="03d471aaec579ec3" providerId="LiveId" clId="{E68241FD-7FCF-44E0-8869-2CE68C84EC76}" dt="2020-04-30T08:26:55.034" v="480" actId="208"/>
          <ac:picMkLst>
            <pc:docMk/>
            <pc:sldMk cId="3534683789" sldId="262"/>
            <ac:picMk id="10" creationId="{B5F0688E-9196-4923-B46C-76EE2A58C222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29" creationId="{BE8BF7B0-FC6A-452B-822A-5B1914830C87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33" creationId="{FD6F65F1-140A-4EC1-938D-AF44A0AF7DEB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42" creationId="{07C66C5E-43DD-4A8F-8EA1-86C105D4A138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49" creationId="{957A7E7F-B2F5-4F31-B61D-E847C60110A3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53" creationId="{1193905F-2DC3-4200-8596-547D23041100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57" creationId="{4C9EDE58-1E41-4750-B0E1-B10425BB1903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61" creationId="{E0283B61-FB8A-4600-810F-5F46FE2EEDDB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76" creationId="{5EE7BE45-7C90-4B00-BE50-3494389681FD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80" creationId="{921FF31E-96AC-4822-8A81-19CF19FFCE4E}"/>
          </ac:picMkLst>
        </pc:picChg>
        <pc:cxnChg chg="del">
          <ac:chgData name="이 경오" userId="03d471aaec579ec3" providerId="LiveId" clId="{E68241FD-7FCF-44E0-8869-2CE68C84EC76}" dt="2020-04-30T08:08:06.398" v="89" actId="478"/>
          <ac:cxnSpMkLst>
            <pc:docMk/>
            <pc:sldMk cId="3534683789" sldId="262"/>
            <ac:cxnSpMk id="37" creationId="{B5474F9E-FD8F-4897-BCEE-0E02A3A03888}"/>
          </ac:cxnSpMkLst>
        </pc:cxnChg>
        <pc:cxnChg chg="del">
          <ac:chgData name="이 경오" userId="03d471aaec579ec3" providerId="LiveId" clId="{E68241FD-7FCF-44E0-8869-2CE68C84EC76}" dt="2020-04-30T08:08:06.398" v="89" actId="478"/>
          <ac:cxnSpMkLst>
            <pc:docMk/>
            <pc:sldMk cId="3534683789" sldId="262"/>
            <ac:cxnSpMk id="38" creationId="{B9284B68-3BC0-4AE2-B71B-6F265B3688E8}"/>
          </ac:cxnSpMkLst>
        </pc:cxnChg>
        <pc:cxnChg chg="del">
          <ac:chgData name="이 경오" userId="03d471aaec579ec3" providerId="LiveId" clId="{E68241FD-7FCF-44E0-8869-2CE68C84EC76}" dt="2020-04-30T08:08:06.398" v="89" actId="478"/>
          <ac:cxnSpMkLst>
            <pc:docMk/>
            <pc:sldMk cId="3534683789" sldId="262"/>
            <ac:cxnSpMk id="67" creationId="{D0D530FA-3FC4-474C-9178-D899CBC32707}"/>
          </ac:cxnSpMkLst>
        </pc:cxnChg>
        <pc:cxnChg chg="del">
          <ac:chgData name="이 경오" userId="03d471aaec579ec3" providerId="LiveId" clId="{E68241FD-7FCF-44E0-8869-2CE68C84EC76}" dt="2020-04-30T08:08:06.398" v="89" actId="478"/>
          <ac:cxnSpMkLst>
            <pc:docMk/>
            <pc:sldMk cId="3534683789" sldId="262"/>
            <ac:cxnSpMk id="68" creationId="{27937AA0-5995-4031-B15A-D8CA3990AF3D}"/>
          </ac:cxnSpMkLst>
        </pc:cxnChg>
        <pc:cxnChg chg="del">
          <ac:chgData name="이 경오" userId="03d471aaec579ec3" providerId="LiveId" clId="{E68241FD-7FCF-44E0-8869-2CE68C84EC76}" dt="2020-04-30T08:08:06.398" v="89" actId="478"/>
          <ac:cxnSpMkLst>
            <pc:docMk/>
            <pc:sldMk cId="3534683789" sldId="262"/>
            <ac:cxnSpMk id="70" creationId="{053479C3-17B6-4463-9498-382FD43F910F}"/>
          </ac:cxnSpMkLst>
        </pc:cxnChg>
      </pc:sldChg>
      <pc:sldChg chg="addSp delSp modSp mod">
        <pc:chgData name="이 경오" userId="03d471aaec579ec3" providerId="LiveId" clId="{E68241FD-7FCF-44E0-8869-2CE68C84EC76}" dt="2020-04-30T11:26:14.458" v="1849" actId="14100"/>
        <pc:sldMkLst>
          <pc:docMk/>
          <pc:sldMk cId="945171321" sldId="275"/>
        </pc:sldMkLst>
        <pc:spChg chg="mod">
          <ac:chgData name="이 경오" userId="03d471aaec579ec3" providerId="LiveId" clId="{E68241FD-7FCF-44E0-8869-2CE68C84EC76}" dt="2020-04-30T11:15:19.336" v="1696" actId="20577"/>
          <ac:spMkLst>
            <pc:docMk/>
            <pc:sldMk cId="945171321" sldId="275"/>
            <ac:spMk id="2" creationId="{00000000-0000-0000-0000-000000000000}"/>
          </ac:spMkLst>
        </pc:spChg>
        <pc:spChg chg="add mod">
          <ac:chgData name="이 경오" userId="03d471aaec579ec3" providerId="LiveId" clId="{E68241FD-7FCF-44E0-8869-2CE68C84EC76}" dt="2020-04-30T11:23:51.509" v="1705" actId="1076"/>
          <ac:spMkLst>
            <pc:docMk/>
            <pc:sldMk cId="945171321" sldId="275"/>
            <ac:spMk id="3" creationId="{4740ED04-CA0D-4F54-BC73-2C60CC9E8508}"/>
          </ac:spMkLst>
        </pc:spChg>
        <pc:spChg chg="add mod">
          <ac:chgData name="이 경오" userId="03d471aaec579ec3" providerId="LiveId" clId="{E68241FD-7FCF-44E0-8869-2CE68C84EC76}" dt="2020-04-30T11:24:22.708" v="1765" actId="20577"/>
          <ac:spMkLst>
            <pc:docMk/>
            <pc:sldMk cId="945171321" sldId="275"/>
            <ac:spMk id="12" creationId="{66812302-F60B-4FD0-BFC5-A8FEC630A678}"/>
          </ac:spMkLst>
        </pc:spChg>
        <pc:spChg chg="add mod">
          <ac:chgData name="이 경오" userId="03d471aaec579ec3" providerId="LiveId" clId="{E68241FD-7FCF-44E0-8869-2CE68C84EC76}" dt="2020-04-30T11:25:03.048" v="1828" actId="11"/>
          <ac:spMkLst>
            <pc:docMk/>
            <pc:sldMk cId="945171321" sldId="275"/>
            <ac:spMk id="13" creationId="{5DE3D8CE-B1C7-40F6-9757-1EFFD6766569}"/>
          </ac:spMkLst>
        </pc:spChg>
        <pc:spChg chg="add del mod">
          <ac:chgData name="이 경오" userId="03d471aaec579ec3" providerId="LiveId" clId="{E68241FD-7FCF-44E0-8869-2CE68C84EC76}" dt="2020-04-30T11:25:20.733" v="1833" actId="478"/>
          <ac:spMkLst>
            <pc:docMk/>
            <pc:sldMk cId="945171321" sldId="275"/>
            <ac:spMk id="15" creationId="{EBABC42C-7012-48EC-B8C2-CAD6B6E48382}"/>
          </ac:spMkLst>
        </pc:spChg>
        <pc:spChg chg="add mod">
          <ac:chgData name="이 경오" userId="03d471aaec579ec3" providerId="LiveId" clId="{E68241FD-7FCF-44E0-8869-2CE68C84EC76}" dt="2020-04-30T11:25:57.396" v="1841" actId="14100"/>
          <ac:spMkLst>
            <pc:docMk/>
            <pc:sldMk cId="945171321" sldId="275"/>
            <ac:spMk id="18" creationId="{3D5D719C-AF8B-4C95-9B47-1458FF804390}"/>
          </ac:spMkLst>
        </pc:spChg>
        <pc:spChg chg="add mod">
          <ac:chgData name="이 경오" userId="03d471aaec579ec3" providerId="LiveId" clId="{E68241FD-7FCF-44E0-8869-2CE68C84EC76}" dt="2020-04-30T11:26:06.755" v="1847" actId="1037"/>
          <ac:spMkLst>
            <pc:docMk/>
            <pc:sldMk cId="945171321" sldId="275"/>
            <ac:spMk id="22" creationId="{E8782E22-6714-42DC-A9E7-2FD71E662692}"/>
          </ac:spMkLst>
        </pc:spChg>
        <pc:spChg chg="del">
          <ac:chgData name="이 경오" userId="03d471aaec579ec3" providerId="LiveId" clId="{E68241FD-7FCF-44E0-8869-2CE68C84EC76}" dt="2020-04-30T11:25:24.548" v="1834" actId="478"/>
          <ac:spMkLst>
            <pc:docMk/>
            <pc:sldMk cId="945171321" sldId="275"/>
            <ac:spMk id="25" creationId="{4CA0B387-6F98-41B9-8D8D-B09C5AEC249D}"/>
          </ac:spMkLst>
        </pc:spChg>
        <pc:graphicFrameChg chg="del">
          <ac:chgData name="이 경오" userId="03d471aaec579ec3" providerId="LiveId" clId="{E68241FD-7FCF-44E0-8869-2CE68C84EC76}" dt="2020-04-30T11:19:39.626" v="1697" actId="478"/>
          <ac:graphicFrameMkLst>
            <pc:docMk/>
            <pc:sldMk cId="945171321" sldId="275"/>
            <ac:graphicFrameMk id="21" creationId="{CAD515E6-2492-46A0-A1ED-44122B57BD81}"/>
          </ac:graphicFrameMkLst>
        </pc:graphicFrameChg>
        <pc:picChg chg="add mod">
          <ac:chgData name="이 경오" userId="03d471aaec579ec3" providerId="LiveId" clId="{E68241FD-7FCF-44E0-8869-2CE68C84EC76}" dt="2020-04-30T11:25:17.007" v="1831" actId="1076"/>
          <ac:picMkLst>
            <pc:docMk/>
            <pc:sldMk cId="945171321" sldId="275"/>
            <ac:picMk id="6" creationId="{F9BB1785-31CE-4BED-B5C0-FA8618C84B5E}"/>
          </ac:picMkLst>
        </pc:picChg>
        <pc:picChg chg="add mod">
          <ac:chgData name="이 경오" userId="03d471aaec579ec3" providerId="LiveId" clId="{E68241FD-7FCF-44E0-8869-2CE68C84EC76}" dt="2020-04-30T11:25:34.996" v="1836" actId="1076"/>
          <ac:picMkLst>
            <pc:docMk/>
            <pc:sldMk cId="945171321" sldId="275"/>
            <ac:picMk id="7" creationId="{A713B024-3307-46E3-915F-8DC1F375ADDA}"/>
          </ac:picMkLst>
        </pc:picChg>
        <pc:picChg chg="add del mod">
          <ac:chgData name="이 경오" userId="03d471aaec579ec3" providerId="LiveId" clId="{E68241FD-7FCF-44E0-8869-2CE68C84EC76}" dt="2020-04-30T11:25:20.733" v="1833" actId="478"/>
          <ac:picMkLst>
            <pc:docMk/>
            <pc:sldMk cId="945171321" sldId="275"/>
            <ac:picMk id="16" creationId="{1B9E6E7B-7033-4D3A-A844-1E6C77619A6B}"/>
          </ac:picMkLst>
        </pc:picChg>
        <pc:picChg chg="del">
          <ac:chgData name="이 경오" userId="03d471aaec579ec3" providerId="LiveId" clId="{E68241FD-7FCF-44E0-8869-2CE68C84EC76}" dt="2020-04-30T11:25:24.548" v="1834" actId="478"/>
          <ac:picMkLst>
            <pc:docMk/>
            <pc:sldMk cId="945171321" sldId="275"/>
            <ac:picMk id="1026" creationId="{C5647AAE-6DB4-4D85-A042-9993071E1526}"/>
          </ac:picMkLst>
        </pc:picChg>
        <pc:picChg chg="del">
          <ac:chgData name="이 경오" userId="03d471aaec579ec3" providerId="LiveId" clId="{E68241FD-7FCF-44E0-8869-2CE68C84EC76}" dt="2020-04-30T11:25:20.733" v="1833" actId="478"/>
          <ac:picMkLst>
            <pc:docMk/>
            <pc:sldMk cId="945171321" sldId="275"/>
            <ac:picMk id="1028" creationId="{D8C430F9-303A-4344-95AA-8EEEC509C2A4}"/>
          </ac:picMkLst>
        </pc:picChg>
        <pc:picChg chg="del">
          <ac:chgData name="이 경오" userId="03d471aaec579ec3" providerId="LiveId" clId="{E68241FD-7FCF-44E0-8869-2CE68C84EC76}" dt="2020-04-30T11:25:20.733" v="1833" actId="478"/>
          <ac:picMkLst>
            <pc:docMk/>
            <pc:sldMk cId="945171321" sldId="275"/>
            <ac:picMk id="1030" creationId="{7A8DAA60-4E93-4BF5-A706-B7DD71F99E28}"/>
          </ac:picMkLst>
        </pc:picChg>
        <pc:picChg chg="del">
          <ac:chgData name="이 경오" userId="03d471aaec579ec3" providerId="LiveId" clId="{E68241FD-7FCF-44E0-8869-2CE68C84EC76}" dt="2020-04-30T11:25:20.733" v="1833" actId="478"/>
          <ac:picMkLst>
            <pc:docMk/>
            <pc:sldMk cId="945171321" sldId="275"/>
            <ac:picMk id="1032" creationId="{826A2193-3015-4C1F-94BD-F038E079C89E}"/>
          </ac:picMkLst>
        </pc:picChg>
        <pc:cxnChg chg="add mod">
          <ac:chgData name="이 경오" userId="03d471aaec579ec3" providerId="LiveId" clId="{E68241FD-7FCF-44E0-8869-2CE68C84EC76}" dt="2020-04-30T11:26:14.458" v="1849" actId="14100"/>
          <ac:cxnSpMkLst>
            <pc:docMk/>
            <pc:sldMk cId="945171321" sldId="275"/>
            <ac:cxnSpMk id="19" creationId="{F77D9413-D3CE-424C-9EC1-33337F4C1EB5}"/>
          </ac:cxnSpMkLst>
        </pc:cxnChg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21039606" sldId="278"/>
        </pc:sldMkLst>
      </pc:sldChg>
      <pc:sldChg chg="addSp modSp mod">
        <pc:chgData name="이 경오" userId="03d471aaec579ec3" providerId="LiveId" clId="{E68241FD-7FCF-44E0-8869-2CE68C84EC76}" dt="2020-04-30T17:24:41.184" v="6612" actId="20577"/>
        <pc:sldMkLst>
          <pc:docMk/>
          <pc:sldMk cId="11132080" sldId="285"/>
        </pc:sldMkLst>
        <pc:spChg chg="mod">
          <ac:chgData name="이 경오" userId="03d471aaec579ec3" providerId="LiveId" clId="{E68241FD-7FCF-44E0-8869-2CE68C84EC76}" dt="2020-04-30T17:15:51.468" v="5882" actId="20577"/>
          <ac:spMkLst>
            <pc:docMk/>
            <pc:sldMk cId="11132080" sldId="285"/>
            <ac:spMk id="8" creationId="{ED2B39C9-560C-447E-87D6-2BA318F84884}"/>
          </ac:spMkLst>
        </pc:spChg>
        <pc:spChg chg="mod">
          <ac:chgData name="이 경오" userId="03d471aaec579ec3" providerId="LiveId" clId="{E68241FD-7FCF-44E0-8869-2CE68C84EC76}" dt="2020-04-30T17:24:41.184" v="6612" actId="20577"/>
          <ac:spMkLst>
            <pc:docMk/>
            <pc:sldMk cId="11132080" sldId="285"/>
            <ac:spMk id="9" creationId="{6ADAE079-902C-4088-BD44-EF826E6D8309}"/>
          </ac:spMkLst>
        </pc:spChg>
        <pc:spChg chg="mod">
          <ac:chgData name="이 경오" userId="03d471aaec579ec3" providerId="LiveId" clId="{E68241FD-7FCF-44E0-8869-2CE68C84EC76}" dt="2020-04-30T17:21:04.072" v="6566" actId="1076"/>
          <ac:spMkLst>
            <pc:docMk/>
            <pc:sldMk cId="11132080" sldId="285"/>
            <ac:spMk id="10" creationId="{76ED4519-CC29-41DB-A7DC-ACCB177711A4}"/>
          </ac:spMkLst>
        </pc:spChg>
        <pc:spChg chg="mod">
          <ac:chgData name="이 경오" userId="03d471aaec579ec3" providerId="LiveId" clId="{E68241FD-7FCF-44E0-8869-2CE68C84EC76}" dt="2020-04-30T17:21:04.072" v="6566" actId="1076"/>
          <ac:spMkLst>
            <pc:docMk/>
            <pc:sldMk cId="11132080" sldId="285"/>
            <ac:spMk id="11" creationId="{9C0DE886-A1AD-4175-8653-F26EB818E55E}"/>
          </ac:spMkLst>
        </pc:spChg>
        <pc:spChg chg="mod">
          <ac:chgData name="이 경오" userId="03d471aaec579ec3" providerId="LiveId" clId="{E68241FD-7FCF-44E0-8869-2CE68C84EC76}" dt="2020-04-30T17:20:58.592" v="6563" actId="1076"/>
          <ac:spMkLst>
            <pc:docMk/>
            <pc:sldMk cId="11132080" sldId="285"/>
            <ac:spMk id="12" creationId="{ECC4A39C-CA53-4624-982C-41ACFA8CB008}"/>
          </ac:spMkLst>
        </pc:spChg>
        <pc:spChg chg="mod">
          <ac:chgData name="이 경오" userId="03d471aaec579ec3" providerId="LiveId" clId="{E68241FD-7FCF-44E0-8869-2CE68C84EC76}" dt="2020-04-30T17:24:29.073" v="6610" actId="20577"/>
          <ac:spMkLst>
            <pc:docMk/>
            <pc:sldMk cId="11132080" sldId="285"/>
            <ac:spMk id="13" creationId="{C5463C1C-38CE-4ACA-88D5-129E82A71A9D}"/>
          </ac:spMkLst>
        </pc:spChg>
        <pc:spChg chg="add mod">
          <ac:chgData name="이 경오" userId="03d471aaec579ec3" providerId="LiveId" clId="{E68241FD-7FCF-44E0-8869-2CE68C84EC76}" dt="2020-04-30T17:21:01.474" v="6565" actId="571"/>
          <ac:spMkLst>
            <pc:docMk/>
            <pc:sldMk cId="11132080" sldId="285"/>
            <ac:spMk id="14" creationId="{C63232D0-DDB2-408D-B3EA-4C7998988279}"/>
          </ac:spMkLst>
        </pc:spChg>
        <pc:spChg chg="add mod">
          <ac:chgData name="이 경오" userId="03d471aaec579ec3" providerId="LiveId" clId="{E68241FD-7FCF-44E0-8869-2CE68C84EC76}" dt="2020-04-30T17:21:01.474" v="6565" actId="571"/>
          <ac:spMkLst>
            <pc:docMk/>
            <pc:sldMk cId="11132080" sldId="285"/>
            <ac:spMk id="15" creationId="{88EE0352-26C9-4BDF-8DB8-3462BAAA7DD2}"/>
          </ac:spMkLst>
        </pc:spChg>
      </pc:sldChg>
      <pc:sldChg chg="del">
        <pc:chgData name="이 경오" userId="03d471aaec579ec3" providerId="LiveId" clId="{E68241FD-7FCF-44E0-8869-2CE68C84EC76}" dt="2020-04-30T11:14:50.965" v="1680" actId="47"/>
        <pc:sldMkLst>
          <pc:docMk/>
          <pc:sldMk cId="3064011844" sldId="286"/>
        </pc:sldMkLst>
      </pc:sldChg>
      <pc:sldChg chg="addSp delSp modSp mod">
        <pc:chgData name="이 경오" userId="03d471aaec579ec3" providerId="LiveId" clId="{E68241FD-7FCF-44E0-8869-2CE68C84EC76}" dt="2020-04-30T17:13:11.393" v="5715" actId="14100"/>
        <pc:sldMkLst>
          <pc:docMk/>
          <pc:sldMk cId="3912637232" sldId="287"/>
        </pc:sldMkLst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3" creationId="{86D0CBF4-A1EF-447F-98E3-E74520EB9F79}"/>
          </ac:spMkLst>
        </pc:spChg>
        <pc:spChg chg="add del mod">
          <ac:chgData name="이 경오" userId="03d471aaec579ec3" providerId="LiveId" clId="{E68241FD-7FCF-44E0-8869-2CE68C84EC76}" dt="2020-04-30T16:49:01.737" v="5050" actId="478"/>
          <ac:spMkLst>
            <pc:docMk/>
            <pc:sldMk cId="3912637232" sldId="287"/>
            <ac:spMk id="7" creationId="{032ED7C0-7F15-407C-83FA-CFCCED40ACFE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10" creationId="{85D1715A-7390-445B-894C-E27B982BA2A6}"/>
          </ac:spMkLst>
        </pc:spChg>
        <pc:spChg chg="add mod topLvl">
          <ac:chgData name="이 경오" userId="03d471aaec579ec3" providerId="LiveId" clId="{E68241FD-7FCF-44E0-8869-2CE68C84EC76}" dt="2020-04-30T17:06:13.106" v="5581" actId="14100"/>
          <ac:spMkLst>
            <pc:docMk/>
            <pc:sldMk cId="3912637232" sldId="287"/>
            <ac:spMk id="12" creationId="{E4633AA9-F935-4820-BCD7-EAB2BF6AAE5B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14" creationId="{CBD90245-7921-4F68-A09C-447BFAB276E6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16" creationId="{52FED610-A5EB-449D-8C23-D212857557AB}"/>
          </ac:spMkLst>
        </pc:spChg>
        <pc:spChg chg="add mod topLvl">
          <ac:chgData name="이 경오" userId="03d471aaec579ec3" providerId="LiveId" clId="{E68241FD-7FCF-44E0-8869-2CE68C84EC76}" dt="2020-04-30T17:03:33.364" v="5492" actId="1076"/>
          <ac:spMkLst>
            <pc:docMk/>
            <pc:sldMk cId="3912637232" sldId="287"/>
            <ac:spMk id="17" creationId="{1C8B7F64-8102-4178-898C-F6834AFDDE24}"/>
          </ac:spMkLst>
        </pc:spChg>
        <pc:spChg chg="mod">
          <ac:chgData name="이 경오" userId="03d471aaec579ec3" providerId="LiveId" clId="{E68241FD-7FCF-44E0-8869-2CE68C84EC76}" dt="2020-04-30T16:48:01.086" v="5037"/>
          <ac:spMkLst>
            <pc:docMk/>
            <pc:sldMk cId="3912637232" sldId="287"/>
            <ac:spMk id="22" creationId="{F3EAC8D9-CCF6-4A86-83AC-6B9A052A4891}"/>
          </ac:spMkLst>
        </pc:spChg>
        <pc:spChg chg="del">
          <ac:chgData name="이 경오" userId="03d471aaec579ec3" providerId="LiveId" clId="{E68241FD-7FCF-44E0-8869-2CE68C84EC76}" dt="2020-04-30T16:48:04.081" v="5038" actId="478"/>
          <ac:spMkLst>
            <pc:docMk/>
            <pc:sldMk cId="3912637232" sldId="287"/>
            <ac:spMk id="23" creationId="{3CCFDFF1-3C74-45F9-92A8-7B3817C31280}"/>
          </ac:spMkLst>
        </pc:spChg>
        <pc:spChg chg="add mod">
          <ac:chgData name="이 경오" userId="03d471aaec579ec3" providerId="LiveId" clId="{E68241FD-7FCF-44E0-8869-2CE68C84EC76}" dt="2020-04-30T17:09:27.205" v="5669" actId="207"/>
          <ac:spMkLst>
            <pc:docMk/>
            <pc:sldMk cId="3912637232" sldId="287"/>
            <ac:spMk id="27" creationId="{47891065-2263-4576-BC91-EDF6A21C7BCC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31" creationId="{A67A4C22-23F6-4F9C-967F-94AA8160576B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33" creationId="{BDCAA595-DFFE-4CFD-9BFA-67D4FC1763B8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35" creationId="{C3381D2F-5CD2-4625-AE77-37499959D865}"/>
          </ac:spMkLst>
        </pc:spChg>
        <pc:spChg chg="add mod topLvl">
          <ac:chgData name="이 경오" userId="03d471aaec579ec3" providerId="LiveId" clId="{E68241FD-7FCF-44E0-8869-2CE68C84EC76}" dt="2020-04-30T17:06:22.484" v="5582" actId="14100"/>
          <ac:spMkLst>
            <pc:docMk/>
            <pc:sldMk cId="3912637232" sldId="287"/>
            <ac:spMk id="37" creationId="{DB0DEA0F-A720-485A-8C95-E656581EBA5C}"/>
          </ac:spMkLst>
        </pc:spChg>
        <pc:spChg chg="add mod topLvl">
          <ac:chgData name="이 경오" userId="03d471aaec579ec3" providerId="LiveId" clId="{E68241FD-7FCF-44E0-8869-2CE68C84EC76}" dt="2020-04-30T17:03:40.546" v="5494" actId="1076"/>
          <ac:spMkLst>
            <pc:docMk/>
            <pc:sldMk cId="3912637232" sldId="287"/>
            <ac:spMk id="38" creationId="{FF47A44D-6801-4842-9AEA-37DA50189FED}"/>
          </ac:spMkLst>
        </pc:spChg>
        <pc:spChg chg="add mod">
          <ac:chgData name="이 경오" userId="03d471aaec579ec3" providerId="LiveId" clId="{E68241FD-7FCF-44E0-8869-2CE68C84EC76}" dt="2020-04-30T16:54:45.492" v="5238" actId="164"/>
          <ac:spMkLst>
            <pc:docMk/>
            <pc:sldMk cId="3912637232" sldId="287"/>
            <ac:spMk id="40" creationId="{196204F9-903B-4C14-9B7D-BF555AB46B66}"/>
          </ac:spMkLst>
        </pc:spChg>
        <pc:spChg chg="add mod">
          <ac:chgData name="이 경오" userId="03d471aaec579ec3" providerId="LiveId" clId="{E68241FD-7FCF-44E0-8869-2CE68C84EC76}" dt="2020-04-30T16:54:45.492" v="5238" actId="164"/>
          <ac:spMkLst>
            <pc:docMk/>
            <pc:sldMk cId="3912637232" sldId="287"/>
            <ac:spMk id="41" creationId="{1CD97963-6B3E-484E-89CA-B8321F51F03D}"/>
          </ac:spMkLst>
        </pc:spChg>
        <pc:spChg chg="add mod">
          <ac:chgData name="이 경오" userId="03d471aaec579ec3" providerId="LiveId" clId="{E68241FD-7FCF-44E0-8869-2CE68C84EC76}" dt="2020-04-30T16:54:52.799" v="5240" actId="164"/>
          <ac:spMkLst>
            <pc:docMk/>
            <pc:sldMk cId="3912637232" sldId="287"/>
            <ac:spMk id="43" creationId="{01945595-9A24-4DA7-B630-7526664E90EE}"/>
          </ac:spMkLst>
        </pc:spChg>
        <pc:spChg chg="add mod">
          <ac:chgData name="이 경오" userId="03d471aaec579ec3" providerId="LiveId" clId="{E68241FD-7FCF-44E0-8869-2CE68C84EC76}" dt="2020-04-30T16:57:52.565" v="5347" actId="1076"/>
          <ac:spMkLst>
            <pc:docMk/>
            <pc:sldMk cId="3912637232" sldId="287"/>
            <ac:spMk id="44" creationId="{6B858C5D-71B5-4B09-9DD8-AFFF4F17BC32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46" creationId="{31FEB4E7-AA0F-4FEF-864A-F57C1CAE9CCF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47" creationId="{0FB9F493-6AAB-4A9F-9AF0-B0F8D524ADC2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48" creationId="{16A17E9A-6ED4-4B1E-A9C5-4C7FC2AA5672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49" creationId="{54DF39E6-1468-449D-BE52-653AF5CC5016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50" creationId="{6C67B5EE-638E-45E1-A36E-B6FE4E3C5889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51" creationId="{774E2FA0-233A-4E53-BFBC-D857775B50BF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52" creationId="{8171F77A-70FA-4752-9018-0D39BFF48033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53" creationId="{5D870C52-7EA4-4801-BDEC-530A2A7048BF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54" creationId="{DBBF5704-CE41-44CD-B472-A060EBA187A6}"/>
          </ac:spMkLst>
        </pc:spChg>
        <pc:spChg chg="mod">
          <ac:chgData name="이 경오" userId="03d471aaec579ec3" providerId="LiveId" clId="{E68241FD-7FCF-44E0-8869-2CE68C84EC76}" dt="2020-04-30T16:57:56.387" v="5348" actId="1076"/>
          <ac:spMkLst>
            <pc:docMk/>
            <pc:sldMk cId="3912637232" sldId="287"/>
            <ac:spMk id="57" creationId="{04AB2E64-4445-4AA7-85B3-E86B4ED43F19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58" creationId="{DB5B4762-00FA-4783-925F-21AD6E19D2B3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59" creationId="{9531E13B-9B8C-43B8-9ACF-2A87D7576A9B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60" creationId="{3B03A72F-C1BE-433F-9C84-A52469E341CA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61" creationId="{045DD6AC-5F59-4ADF-9F34-6E8DAC989A34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62" creationId="{0D43BF79-8089-46BC-9E59-1B9913AE394D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63" creationId="{CE354169-57FD-479C-A9F3-8A5391E5490C}"/>
          </ac:spMkLst>
        </pc:spChg>
        <pc:spChg chg="mod">
          <ac:chgData name="이 경오" userId="03d471aaec579ec3" providerId="LiveId" clId="{E68241FD-7FCF-44E0-8869-2CE68C84EC76}" dt="2020-04-30T17:04:45.639" v="5543" actId="1036"/>
          <ac:spMkLst>
            <pc:docMk/>
            <pc:sldMk cId="3912637232" sldId="287"/>
            <ac:spMk id="66" creationId="{CA91E0CA-C383-473C-A9D3-686CBAAECAD9}"/>
          </ac:spMkLst>
        </pc:spChg>
        <pc:spChg chg="add mod">
          <ac:chgData name="이 경오" userId="03d471aaec579ec3" providerId="LiveId" clId="{E68241FD-7FCF-44E0-8869-2CE68C84EC76}" dt="2020-04-30T17:04:18.757" v="5511" actId="207"/>
          <ac:spMkLst>
            <pc:docMk/>
            <pc:sldMk cId="3912637232" sldId="287"/>
            <ac:spMk id="67" creationId="{63CCC38D-A02D-4A6F-9DA5-8B6BCF660374}"/>
          </ac:spMkLst>
        </pc:spChg>
        <pc:spChg chg="add mod">
          <ac:chgData name="이 경오" userId="03d471aaec579ec3" providerId="LiveId" clId="{E68241FD-7FCF-44E0-8869-2CE68C84EC76}" dt="2020-04-30T17:04:27.985" v="5528" actId="20577"/>
          <ac:spMkLst>
            <pc:docMk/>
            <pc:sldMk cId="3912637232" sldId="287"/>
            <ac:spMk id="68" creationId="{0E5C8E52-82EE-43EC-BAD0-D915E2AB3E02}"/>
          </ac:spMkLst>
        </pc:spChg>
        <pc:spChg chg="add mod">
          <ac:chgData name="이 경오" userId="03d471aaec579ec3" providerId="LiveId" clId="{E68241FD-7FCF-44E0-8869-2CE68C84EC76}" dt="2020-04-30T17:04:37.881" v="5540" actId="20577"/>
          <ac:spMkLst>
            <pc:docMk/>
            <pc:sldMk cId="3912637232" sldId="287"/>
            <ac:spMk id="69" creationId="{1C9CED6C-DCDA-4A39-ABEC-5DA8308CD07C}"/>
          </ac:spMkLst>
        </pc:spChg>
        <pc:spChg chg="add mod">
          <ac:chgData name="이 경오" userId="03d471aaec579ec3" providerId="LiveId" clId="{E68241FD-7FCF-44E0-8869-2CE68C84EC76}" dt="2020-04-30T17:10:16.151" v="5697" actId="14100"/>
          <ac:spMkLst>
            <pc:docMk/>
            <pc:sldMk cId="3912637232" sldId="287"/>
            <ac:spMk id="70" creationId="{8BF9EF28-57F2-4FE7-BF61-35F19B33CDA3}"/>
          </ac:spMkLst>
        </pc:spChg>
        <pc:spChg chg="add mod">
          <ac:chgData name="이 경오" userId="03d471aaec579ec3" providerId="LiveId" clId="{E68241FD-7FCF-44E0-8869-2CE68C84EC76}" dt="2020-04-30T17:10:18.745" v="5698" actId="14100"/>
          <ac:spMkLst>
            <pc:docMk/>
            <pc:sldMk cId="3912637232" sldId="287"/>
            <ac:spMk id="71" creationId="{69EED96A-D180-469A-9D75-88E789040A20}"/>
          </ac:spMkLst>
        </pc:spChg>
        <pc:spChg chg="add mod">
          <ac:chgData name="이 경오" userId="03d471aaec579ec3" providerId="LiveId" clId="{E68241FD-7FCF-44E0-8869-2CE68C84EC76}" dt="2020-04-30T17:10:24.591" v="5699" actId="1076"/>
          <ac:spMkLst>
            <pc:docMk/>
            <pc:sldMk cId="3912637232" sldId="287"/>
            <ac:spMk id="81" creationId="{603A81BE-548C-4557-90E4-4C4988F5A58E}"/>
          </ac:spMkLst>
        </pc:spChg>
        <pc:spChg chg="add mod">
          <ac:chgData name="이 경오" userId="03d471aaec579ec3" providerId="LiveId" clId="{E68241FD-7FCF-44E0-8869-2CE68C84EC76}" dt="2020-04-30T17:11:02.837" v="5707" actId="404"/>
          <ac:spMkLst>
            <pc:docMk/>
            <pc:sldMk cId="3912637232" sldId="287"/>
            <ac:spMk id="96" creationId="{ADBEE149-D9DA-4A57-A086-66090FC2B02D}"/>
          </ac:spMkLst>
        </pc:spChg>
        <pc:grpChg chg="add mod topLvl">
          <ac:chgData name="이 경오" userId="03d471aaec579ec3" providerId="LiveId" clId="{E68241FD-7FCF-44E0-8869-2CE68C84EC76}" dt="2020-04-30T17:06:27.895" v="5583" actId="14100"/>
          <ac:grpSpMkLst>
            <pc:docMk/>
            <pc:sldMk cId="3912637232" sldId="287"/>
            <ac:grpSpMk id="18" creationId="{4070802A-F2E6-41ED-8976-67CD0B189047}"/>
          </ac:grpSpMkLst>
        </pc:grpChg>
        <pc:grpChg chg="add mod topLvl">
          <ac:chgData name="이 경오" userId="03d471aaec579ec3" providerId="LiveId" clId="{E68241FD-7FCF-44E0-8869-2CE68C84EC76}" dt="2020-04-30T17:03:54.727" v="5495" actId="1076"/>
          <ac:grpSpMkLst>
            <pc:docMk/>
            <pc:sldMk cId="3912637232" sldId="287"/>
            <ac:grpSpMk id="19" creationId="{09A6023F-96DC-42EA-AD86-30C4B04523E2}"/>
          </ac:grpSpMkLst>
        </pc:grpChg>
        <pc:grpChg chg="add del mod">
          <ac:chgData name="이 경오" userId="03d471aaec579ec3" providerId="LiveId" clId="{E68241FD-7FCF-44E0-8869-2CE68C84EC76}" dt="2020-04-30T16:59:51.087" v="5400" actId="165"/>
          <ac:grpSpMkLst>
            <pc:docMk/>
            <pc:sldMk cId="3912637232" sldId="287"/>
            <ac:grpSpMk id="21" creationId="{00666643-8C42-453E-A3C3-66FB0D7EFC10}"/>
          </ac:grpSpMkLst>
        </pc:grpChg>
        <pc:grpChg chg="add mod">
          <ac:chgData name="이 경오" userId="03d471aaec579ec3" providerId="LiveId" clId="{E68241FD-7FCF-44E0-8869-2CE68C84EC76}" dt="2020-04-30T17:01:50.729" v="5452" actId="164"/>
          <ac:grpSpMkLst>
            <pc:docMk/>
            <pc:sldMk cId="3912637232" sldId="287"/>
            <ac:grpSpMk id="26" creationId="{C73D1A96-855E-4303-918B-F2C6D047D269}"/>
          </ac:grpSpMkLst>
        </pc:grpChg>
        <pc:grpChg chg="del">
          <ac:chgData name="이 경오" userId="03d471aaec579ec3" providerId="LiveId" clId="{E68241FD-7FCF-44E0-8869-2CE68C84EC76}" dt="2020-04-30T16:48:10.673" v="5039" actId="165"/>
          <ac:grpSpMkLst>
            <pc:docMk/>
            <pc:sldMk cId="3912637232" sldId="287"/>
            <ac:grpSpMk id="45" creationId="{556F97E7-D907-469C-8D85-4D1EDD3FD5B8}"/>
          </ac:grpSpMkLst>
        </pc:grpChg>
        <pc:grpChg chg="add mod topLvl">
          <ac:chgData name="이 경오" userId="03d471aaec579ec3" providerId="LiveId" clId="{E68241FD-7FCF-44E0-8869-2CE68C84EC76}" dt="2020-04-30T17:03:54.727" v="5495" actId="1076"/>
          <ac:grpSpMkLst>
            <pc:docMk/>
            <pc:sldMk cId="3912637232" sldId="287"/>
            <ac:grpSpMk id="55" creationId="{A2F3AAFE-B8C8-4E3E-93FA-681DDD9430D4}"/>
          </ac:grpSpMkLst>
        </pc:grpChg>
        <pc:grpChg chg="add mod">
          <ac:chgData name="이 경오" userId="03d471aaec579ec3" providerId="LiveId" clId="{E68241FD-7FCF-44E0-8869-2CE68C84EC76}" dt="2020-04-30T17:03:58.702" v="5496" actId="14100"/>
          <ac:grpSpMkLst>
            <pc:docMk/>
            <pc:sldMk cId="3912637232" sldId="287"/>
            <ac:grpSpMk id="64" creationId="{FE32FB45-B0A6-4CDD-BE26-38DCB7DDFEA5}"/>
          </ac:grpSpMkLst>
        </pc:grpChg>
        <pc:graphicFrameChg chg="del">
          <ac:chgData name="이 경오" userId="03d471aaec579ec3" providerId="LiveId" clId="{E68241FD-7FCF-44E0-8869-2CE68C84EC76}" dt="2020-04-30T16:48:04.081" v="5038" actId="478"/>
          <ac:graphicFrameMkLst>
            <pc:docMk/>
            <pc:sldMk cId="3912637232" sldId="287"/>
            <ac:graphicFrameMk id="24" creationId="{721A43C3-F2C6-474C-A8A8-2C9159BFEAEB}"/>
          </ac:graphicFrameMkLst>
        </pc:graphicFrameChg>
        <pc:picChg chg="mod topLvl">
          <ac:chgData name="이 경오" userId="03d471aaec579ec3" providerId="LiveId" clId="{E68241FD-7FCF-44E0-8869-2CE68C84EC76}" dt="2020-04-30T17:09:10.276" v="5666" actId="1076"/>
          <ac:picMkLst>
            <pc:docMk/>
            <pc:sldMk cId="3912637232" sldId="287"/>
            <ac:picMk id="9" creationId="{9C613523-8C98-401A-900D-CB8E295A2639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11" creationId="{AA1933D5-BE79-4F22-A5D1-46E735A342E6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13" creationId="{872CE579-5A94-40D6-9986-EE2E0DA2A312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15" creationId="{66A1B26F-FC4D-4F08-B7FC-3873E674E274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30" creationId="{B1EA37B4-352B-4749-9547-BA6535EB2F04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32" creationId="{9E20C400-3C3B-403D-BA0C-DBC21191024E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34" creationId="{BEC059E2-B048-4D84-9BDA-4AF0B88EEEC4}"/>
          </ac:picMkLst>
        </pc:picChg>
        <pc:cxnChg chg="del mod topLvl">
          <ac:chgData name="이 경오" userId="03d471aaec579ec3" providerId="LiveId" clId="{E68241FD-7FCF-44E0-8869-2CE68C84EC76}" dt="2020-04-30T16:48:18.731" v="5043" actId="478"/>
          <ac:cxnSpMkLst>
            <pc:docMk/>
            <pc:sldMk cId="3912637232" sldId="287"/>
            <ac:cxnSpMk id="8" creationId="{98450960-DB3E-43C6-9F97-C0CB591DFBF1}"/>
          </ac:cxnSpMkLst>
        </pc:cxnChg>
        <pc:cxnChg chg="del mod topLvl">
          <ac:chgData name="이 경오" userId="03d471aaec579ec3" providerId="LiveId" clId="{E68241FD-7FCF-44E0-8869-2CE68C84EC76}" dt="2020-04-30T16:48:22.681" v="5044" actId="478"/>
          <ac:cxnSpMkLst>
            <pc:docMk/>
            <pc:sldMk cId="3912637232" sldId="287"/>
            <ac:cxnSpMk id="20" creationId="{D8D3869A-C750-4E85-BD77-174279287C47}"/>
          </ac:cxnSpMkLst>
        </pc:cxnChg>
        <pc:cxnChg chg="del mod topLvl">
          <ac:chgData name="이 경오" userId="03d471aaec579ec3" providerId="LiveId" clId="{E68241FD-7FCF-44E0-8869-2CE68C84EC76}" dt="2020-04-30T16:48:22.681" v="5044" actId="478"/>
          <ac:cxnSpMkLst>
            <pc:docMk/>
            <pc:sldMk cId="3912637232" sldId="287"/>
            <ac:cxnSpMk id="25" creationId="{8041B5D5-C056-441D-A1E2-C8890C1650FC}"/>
          </ac:cxnSpMkLst>
        </pc:cxnChg>
        <pc:cxnChg chg="add mod">
          <ac:chgData name="이 경오" userId="03d471aaec579ec3" providerId="LiveId" clId="{E68241FD-7FCF-44E0-8869-2CE68C84EC76}" dt="2020-04-30T17:10:16.151" v="5697" actId="14100"/>
          <ac:cxnSpMkLst>
            <pc:docMk/>
            <pc:sldMk cId="3912637232" sldId="287"/>
            <ac:cxnSpMk id="29" creationId="{9133B62D-D1D3-4F46-9A34-8DB6CF9E4E2D}"/>
          </ac:cxnSpMkLst>
        </pc:cxnChg>
        <pc:cxnChg chg="del mod topLvl">
          <ac:chgData name="이 경오" userId="03d471aaec579ec3" providerId="LiveId" clId="{E68241FD-7FCF-44E0-8869-2CE68C84EC76}" dt="2020-04-30T16:48:22.681" v="5044" actId="478"/>
          <ac:cxnSpMkLst>
            <pc:docMk/>
            <pc:sldMk cId="3912637232" sldId="287"/>
            <ac:cxnSpMk id="36" creationId="{1195407D-4442-4989-8F63-6FCC3396D63C}"/>
          </ac:cxnSpMkLst>
        </pc:cxnChg>
        <pc:cxnChg chg="del mod topLvl">
          <ac:chgData name="이 경오" userId="03d471aaec579ec3" providerId="LiveId" clId="{E68241FD-7FCF-44E0-8869-2CE68C84EC76}" dt="2020-04-30T16:48:22.681" v="5044" actId="478"/>
          <ac:cxnSpMkLst>
            <pc:docMk/>
            <pc:sldMk cId="3912637232" sldId="287"/>
            <ac:cxnSpMk id="39" creationId="{A0D69B9F-2F0A-4446-B99E-A1409A538BF2}"/>
          </ac:cxnSpMkLst>
        </pc:cxnChg>
        <pc:cxnChg chg="del mod topLvl">
          <ac:chgData name="이 경오" userId="03d471aaec579ec3" providerId="LiveId" clId="{E68241FD-7FCF-44E0-8869-2CE68C84EC76}" dt="2020-04-30T16:48:22.681" v="5044" actId="478"/>
          <ac:cxnSpMkLst>
            <pc:docMk/>
            <pc:sldMk cId="3912637232" sldId="287"/>
            <ac:cxnSpMk id="42" creationId="{5AFBEA45-AEFA-42CE-AEA4-B97BB3F0AC20}"/>
          </ac:cxnSpMkLst>
        </pc:cxnChg>
        <pc:cxnChg chg="add mod">
          <ac:chgData name="이 경오" userId="03d471aaec579ec3" providerId="LiveId" clId="{E68241FD-7FCF-44E0-8869-2CE68C84EC76}" dt="2020-04-30T17:10:18.745" v="5698" actId="14100"/>
          <ac:cxnSpMkLst>
            <pc:docMk/>
            <pc:sldMk cId="3912637232" sldId="287"/>
            <ac:cxnSpMk id="72" creationId="{F222B5F3-3895-4083-9215-893EC1BA320B}"/>
          </ac:cxnSpMkLst>
        </pc:cxnChg>
        <pc:cxnChg chg="add mod">
          <ac:chgData name="이 경오" userId="03d471aaec579ec3" providerId="LiveId" clId="{E68241FD-7FCF-44E0-8869-2CE68C84EC76}" dt="2020-04-30T17:10:16.151" v="5697" actId="14100"/>
          <ac:cxnSpMkLst>
            <pc:docMk/>
            <pc:sldMk cId="3912637232" sldId="287"/>
            <ac:cxnSpMk id="75" creationId="{F904CD30-716A-4494-BBD0-E9C982547351}"/>
          </ac:cxnSpMkLst>
        </pc:cxnChg>
        <pc:cxnChg chg="add mod">
          <ac:chgData name="이 경오" userId="03d471aaec579ec3" providerId="LiveId" clId="{E68241FD-7FCF-44E0-8869-2CE68C84EC76}" dt="2020-04-30T17:10:18.745" v="5698" actId="14100"/>
          <ac:cxnSpMkLst>
            <pc:docMk/>
            <pc:sldMk cId="3912637232" sldId="287"/>
            <ac:cxnSpMk id="78" creationId="{C7762B54-A964-4E3F-B941-79685509CBB9}"/>
          </ac:cxnSpMkLst>
        </pc:cxnChg>
        <pc:cxnChg chg="add mod">
          <ac:chgData name="이 경오" userId="03d471aaec579ec3" providerId="LiveId" clId="{E68241FD-7FCF-44E0-8869-2CE68C84EC76}" dt="2020-04-30T17:10:24.591" v="5699" actId="1076"/>
          <ac:cxnSpMkLst>
            <pc:docMk/>
            <pc:sldMk cId="3912637232" sldId="287"/>
            <ac:cxnSpMk id="82" creationId="{EB9F812B-76B1-4A4A-AB8B-DB5569F4C022}"/>
          </ac:cxnSpMkLst>
        </pc:cxnChg>
        <pc:cxnChg chg="add mod">
          <ac:chgData name="이 경오" userId="03d471aaec579ec3" providerId="LiveId" clId="{E68241FD-7FCF-44E0-8869-2CE68C84EC76}" dt="2020-04-30T17:10:27.586" v="5700" actId="14100"/>
          <ac:cxnSpMkLst>
            <pc:docMk/>
            <pc:sldMk cId="3912637232" sldId="287"/>
            <ac:cxnSpMk id="85" creationId="{4319E15A-C297-4420-9999-FE36B73FA5D8}"/>
          </ac:cxnSpMkLst>
        </pc:cxnChg>
        <pc:cxnChg chg="add mod">
          <ac:chgData name="이 경오" userId="03d471aaec579ec3" providerId="LiveId" clId="{E68241FD-7FCF-44E0-8869-2CE68C84EC76}" dt="2020-04-30T17:12:59.868" v="5712" actId="14100"/>
          <ac:cxnSpMkLst>
            <pc:docMk/>
            <pc:sldMk cId="3912637232" sldId="287"/>
            <ac:cxnSpMk id="97" creationId="{E6C46515-9923-42FB-9186-F6D4FB269F84}"/>
          </ac:cxnSpMkLst>
        </pc:cxnChg>
        <pc:cxnChg chg="add mod">
          <ac:chgData name="이 경오" userId="03d471aaec579ec3" providerId="LiveId" clId="{E68241FD-7FCF-44E0-8869-2CE68C84EC76}" dt="2020-04-30T17:13:11.393" v="5715" actId="14100"/>
          <ac:cxnSpMkLst>
            <pc:docMk/>
            <pc:sldMk cId="3912637232" sldId="287"/>
            <ac:cxnSpMk id="100" creationId="{50B5FEDE-73AE-490D-B6F5-A7E181E9334D}"/>
          </ac:cxnSpMkLst>
        </pc:cxnChg>
      </pc:sldChg>
      <pc:sldChg chg="addSp delSp modSp mod">
        <pc:chgData name="이 경오" userId="03d471aaec579ec3" providerId="LiveId" clId="{E68241FD-7FCF-44E0-8869-2CE68C84EC76}" dt="2020-04-30T14:19:16.035" v="3261" actId="179"/>
        <pc:sldMkLst>
          <pc:docMk/>
          <pc:sldMk cId="3811407637" sldId="288"/>
        </pc:sldMkLst>
        <pc:spChg chg="add mod">
          <ac:chgData name="이 경오" userId="03d471aaec579ec3" providerId="LiveId" clId="{E68241FD-7FCF-44E0-8869-2CE68C84EC76}" dt="2020-04-30T14:13:37.436" v="2842" actId="208"/>
          <ac:spMkLst>
            <pc:docMk/>
            <pc:sldMk cId="3811407637" sldId="288"/>
            <ac:spMk id="2" creationId="{BE5AEC42-1BAB-4C9F-B1FF-6EF2278B5619}"/>
          </ac:spMkLst>
        </pc:spChg>
        <pc:spChg chg="del">
          <ac:chgData name="이 경오" userId="03d471aaec579ec3" providerId="LiveId" clId="{E68241FD-7FCF-44E0-8869-2CE68C84EC76}" dt="2020-04-30T14:11:45.496" v="2791" actId="478"/>
          <ac:spMkLst>
            <pc:docMk/>
            <pc:sldMk cId="3811407637" sldId="288"/>
            <ac:spMk id="12" creationId="{427A0094-BB27-45D7-B926-679A9A6ED598}"/>
          </ac:spMkLst>
        </pc:spChg>
        <pc:spChg chg="add mod">
          <ac:chgData name="이 경오" userId="03d471aaec579ec3" providerId="LiveId" clId="{E68241FD-7FCF-44E0-8869-2CE68C84EC76}" dt="2020-04-30T14:19:16.035" v="3261" actId="179"/>
          <ac:spMkLst>
            <pc:docMk/>
            <pc:sldMk cId="3811407637" sldId="288"/>
            <ac:spMk id="14" creationId="{2DD52E85-2FF1-4237-9D48-8ED220941B5D}"/>
          </ac:spMkLst>
        </pc:spChg>
        <pc:spChg chg="add del">
          <ac:chgData name="이 경오" userId="03d471aaec579ec3" providerId="LiveId" clId="{E68241FD-7FCF-44E0-8869-2CE68C84EC76}" dt="2020-04-30T14:13:22.633" v="2836"/>
          <ac:spMkLst>
            <pc:docMk/>
            <pc:sldMk cId="3811407637" sldId="288"/>
            <ac:spMk id="15" creationId="{F4203E5E-2315-4FCE-A7C5-DFF1D9DBD23C}"/>
          </ac:spMkLst>
        </pc:spChg>
        <pc:spChg chg="del">
          <ac:chgData name="이 경오" userId="03d471aaec579ec3" providerId="LiveId" clId="{E68241FD-7FCF-44E0-8869-2CE68C84EC76}" dt="2020-04-30T14:11:45.496" v="2791" actId="478"/>
          <ac:spMkLst>
            <pc:docMk/>
            <pc:sldMk cId="3811407637" sldId="288"/>
            <ac:spMk id="16" creationId="{80A2E2BD-E8F4-4837-9F47-5EB180EEE7CF}"/>
          </ac:spMkLst>
        </pc:spChg>
        <pc:spChg chg="add mod">
          <ac:chgData name="이 경오" userId="03d471aaec579ec3" providerId="LiveId" clId="{E68241FD-7FCF-44E0-8869-2CE68C84EC76}" dt="2020-04-30T14:17:27.452" v="3218" actId="1076"/>
          <ac:spMkLst>
            <pc:docMk/>
            <pc:sldMk cId="3811407637" sldId="288"/>
            <ac:spMk id="17" creationId="{11DA0B77-B3F0-4B8C-B5AC-42AC6C5C27DE}"/>
          </ac:spMkLst>
        </pc:spChg>
        <pc:spChg chg="add mod">
          <ac:chgData name="이 경오" userId="03d471aaec579ec3" providerId="LiveId" clId="{E68241FD-7FCF-44E0-8869-2CE68C84EC76}" dt="2020-04-30T14:17:24.562" v="3217" actId="1076"/>
          <ac:spMkLst>
            <pc:docMk/>
            <pc:sldMk cId="3811407637" sldId="288"/>
            <ac:spMk id="18" creationId="{3D80C9F3-981A-4AC2-AB32-14B4BB3A4EC1}"/>
          </ac:spMkLst>
        </pc:spChg>
        <pc:spChg chg="add mod">
          <ac:chgData name="이 경오" userId="03d471aaec579ec3" providerId="LiveId" clId="{E68241FD-7FCF-44E0-8869-2CE68C84EC76}" dt="2020-04-30T14:17:40.962" v="3255" actId="1076"/>
          <ac:spMkLst>
            <pc:docMk/>
            <pc:sldMk cId="3811407637" sldId="288"/>
            <ac:spMk id="19" creationId="{826F6DAE-AEE9-4578-B00E-424AEB9AA8E2}"/>
          </ac:spMkLst>
        </pc:spChg>
        <pc:spChg chg="add del mod">
          <ac:chgData name="이 경오" userId="03d471aaec579ec3" providerId="LiveId" clId="{E68241FD-7FCF-44E0-8869-2CE68C84EC76}" dt="2020-04-30T14:19:11.647" v="3260" actId="478"/>
          <ac:spMkLst>
            <pc:docMk/>
            <pc:sldMk cId="3811407637" sldId="288"/>
            <ac:spMk id="20" creationId="{B16CE534-7369-4DEA-8AB9-5F5E398DBB91}"/>
          </ac:spMkLst>
        </pc:spChg>
        <pc:spChg chg="mod">
          <ac:chgData name="이 경오" userId="03d471aaec579ec3" providerId="LiveId" clId="{E68241FD-7FCF-44E0-8869-2CE68C84EC76}" dt="2020-04-30T14:11:42.456" v="2790"/>
          <ac:spMkLst>
            <pc:docMk/>
            <pc:sldMk cId="3811407637" sldId="288"/>
            <ac:spMk id="22" creationId="{F3EAC8D9-CCF6-4A86-83AC-6B9A052A4891}"/>
          </ac:spMkLst>
        </pc:spChg>
        <pc:spChg chg="del">
          <ac:chgData name="이 경오" userId="03d471aaec579ec3" providerId="LiveId" clId="{E68241FD-7FCF-44E0-8869-2CE68C84EC76}" dt="2020-04-30T14:11:45.496" v="2791" actId="478"/>
          <ac:spMkLst>
            <pc:docMk/>
            <pc:sldMk cId="3811407637" sldId="288"/>
            <ac:spMk id="23" creationId="{3CCFDFF1-3C74-45F9-92A8-7B3817C31280}"/>
          </ac:spMkLst>
        </pc:spChg>
        <pc:graphicFrameChg chg="del">
          <ac:chgData name="이 경오" userId="03d471aaec579ec3" providerId="LiveId" clId="{E68241FD-7FCF-44E0-8869-2CE68C84EC76}" dt="2020-04-30T14:11:45.496" v="2791" actId="478"/>
          <ac:graphicFrameMkLst>
            <pc:docMk/>
            <pc:sldMk cId="3811407637" sldId="288"/>
            <ac:graphicFrameMk id="24" creationId="{721A43C3-F2C6-474C-A8A8-2C9159BFEAEB}"/>
          </ac:graphicFrameMkLst>
        </pc:graphicFrameChg>
        <pc:picChg chg="del">
          <ac:chgData name="이 경오" userId="03d471aaec579ec3" providerId="LiveId" clId="{E68241FD-7FCF-44E0-8869-2CE68C84EC76}" dt="2020-04-30T14:11:45.496" v="2791" actId="478"/>
          <ac:picMkLst>
            <pc:docMk/>
            <pc:sldMk cId="3811407637" sldId="288"/>
            <ac:picMk id="11" creationId="{3E580D39-63FF-4C8D-A873-66701048D641}"/>
          </ac:picMkLst>
        </pc:picChg>
        <pc:picChg chg="del">
          <ac:chgData name="이 경오" userId="03d471aaec579ec3" providerId="LiveId" clId="{E68241FD-7FCF-44E0-8869-2CE68C84EC76}" dt="2020-04-30T14:11:45.496" v="2791" actId="478"/>
          <ac:picMkLst>
            <pc:docMk/>
            <pc:sldMk cId="3811407637" sldId="288"/>
            <ac:picMk id="13" creationId="{971D2FE7-8126-4ABE-BE92-42F950BFD56A}"/>
          </ac:picMkLst>
        </pc:picChg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647559659" sldId="289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2326561389" sldId="290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2411243370" sldId="291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276220162" sldId="292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1235721984" sldId="293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211394283" sldId="294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724987056" sldId="295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479903826" sldId="296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271063983" sldId="297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1985308729" sldId="298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258835272" sldId="299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072103670" sldId="300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891956284" sldId="301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651301226" sldId="302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2229091048" sldId="303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651454717" sldId="304"/>
        </pc:sldMkLst>
      </pc:sldChg>
      <pc:sldChg chg="addSp delSp modSp add mod">
        <pc:chgData name="이 경오" userId="03d471aaec579ec3" providerId="LiveId" clId="{E68241FD-7FCF-44E0-8869-2CE68C84EC76}" dt="2020-04-30T08:37:07.231" v="753" actId="11"/>
        <pc:sldMkLst>
          <pc:docMk/>
          <pc:sldMk cId="614749273" sldId="305"/>
        </pc:sldMkLst>
        <pc:spChg chg="mod">
          <ac:chgData name="이 경오" userId="03d471aaec579ec3" providerId="LiveId" clId="{E68241FD-7FCF-44E0-8869-2CE68C84EC76}" dt="2020-04-30T08:37:07.231" v="753" actId="11"/>
          <ac:spMkLst>
            <pc:docMk/>
            <pc:sldMk cId="614749273" sldId="305"/>
            <ac:spMk id="6" creationId="{C2EBE39D-3484-47CC-8574-359E45600958}"/>
          </ac:spMkLst>
        </pc:spChg>
        <pc:spChg chg="add mod">
          <ac:chgData name="이 경오" userId="03d471aaec579ec3" providerId="LiveId" clId="{E68241FD-7FCF-44E0-8869-2CE68C84EC76}" dt="2020-04-30T08:33:21.776" v="651" actId="164"/>
          <ac:spMkLst>
            <pc:docMk/>
            <pc:sldMk cId="614749273" sldId="305"/>
            <ac:spMk id="7" creationId="{4049ED0A-5978-4B29-8182-C4D683C62FB6}"/>
          </ac:spMkLst>
        </pc:spChg>
        <pc:spChg chg="del">
          <ac:chgData name="이 경오" userId="03d471aaec579ec3" providerId="LiveId" clId="{E68241FD-7FCF-44E0-8869-2CE68C84EC76}" dt="2020-04-30T08:31:34.321" v="635" actId="478"/>
          <ac:spMkLst>
            <pc:docMk/>
            <pc:sldMk cId="614749273" sldId="305"/>
            <ac:spMk id="8" creationId="{8C971447-5425-456C-B25E-3E8140EA5D96}"/>
          </ac:spMkLst>
        </pc:spChg>
        <pc:spChg chg="del">
          <ac:chgData name="이 경오" userId="03d471aaec579ec3" providerId="LiveId" clId="{E68241FD-7FCF-44E0-8869-2CE68C84EC76}" dt="2020-04-30T08:31:31.742" v="634" actId="478"/>
          <ac:spMkLst>
            <pc:docMk/>
            <pc:sldMk cId="614749273" sldId="305"/>
            <ac:spMk id="9" creationId="{670BBA19-FE82-403D-A386-C285CCEFE0EE}"/>
          </ac:spMkLst>
        </pc:spChg>
        <pc:spChg chg="del mod">
          <ac:chgData name="이 경오" userId="03d471aaec579ec3" providerId="LiveId" clId="{E68241FD-7FCF-44E0-8869-2CE68C84EC76}" dt="2020-04-30T08:31:31.742" v="634" actId="478"/>
          <ac:spMkLst>
            <pc:docMk/>
            <pc:sldMk cId="614749273" sldId="305"/>
            <ac:spMk id="14" creationId="{514BA4C7-BB07-4150-803A-F2112A15B196}"/>
          </ac:spMkLst>
        </pc:spChg>
        <pc:spChg chg="add mod">
          <ac:chgData name="이 경오" userId="03d471aaec579ec3" providerId="LiveId" clId="{E68241FD-7FCF-44E0-8869-2CE68C84EC76}" dt="2020-04-30T08:34:36.079" v="673" actId="1035"/>
          <ac:spMkLst>
            <pc:docMk/>
            <pc:sldMk cId="614749273" sldId="305"/>
            <ac:spMk id="18" creationId="{6D12188A-0733-47F4-B821-46FCAC503291}"/>
          </ac:spMkLst>
        </pc:spChg>
        <pc:spChg chg="del">
          <ac:chgData name="이 경오" userId="03d471aaec579ec3" providerId="LiveId" clId="{E68241FD-7FCF-44E0-8869-2CE68C84EC76}" dt="2020-04-30T08:31:31.742" v="634" actId="478"/>
          <ac:spMkLst>
            <pc:docMk/>
            <pc:sldMk cId="614749273" sldId="305"/>
            <ac:spMk id="64" creationId="{8CF92692-1BD7-4BB3-9E72-7CD36CB333EF}"/>
          </ac:spMkLst>
        </pc:spChg>
        <pc:grpChg chg="add mod">
          <ac:chgData name="이 경오" userId="03d471aaec579ec3" providerId="LiveId" clId="{E68241FD-7FCF-44E0-8869-2CE68C84EC76}" dt="2020-04-30T08:33:46.141" v="660" actId="1076"/>
          <ac:grpSpMkLst>
            <pc:docMk/>
            <pc:sldMk cId="614749273" sldId="305"/>
            <ac:grpSpMk id="13" creationId="{9B685F4C-E603-4AEB-B5FE-C21FBBB5D795}"/>
          </ac:grpSpMkLst>
        </pc:grpChg>
        <pc:picChg chg="add mod">
          <ac:chgData name="이 경오" userId="03d471aaec579ec3" providerId="LiveId" clId="{E68241FD-7FCF-44E0-8869-2CE68C84EC76}" dt="2020-04-30T08:33:21.776" v="651" actId="164"/>
          <ac:picMkLst>
            <pc:docMk/>
            <pc:sldMk cId="614749273" sldId="305"/>
            <ac:picMk id="3" creationId="{C5A1D976-3C4B-41B0-B4B8-E848BF8BE308}"/>
          </ac:picMkLst>
        </pc:picChg>
        <pc:picChg chg="del">
          <ac:chgData name="이 경오" userId="03d471aaec579ec3" providerId="LiveId" clId="{E68241FD-7FCF-44E0-8869-2CE68C84EC76}" dt="2020-04-30T08:31:31.742" v="634" actId="478"/>
          <ac:picMkLst>
            <pc:docMk/>
            <pc:sldMk cId="614749273" sldId="305"/>
            <ac:picMk id="10" creationId="{B5F0688E-9196-4923-B46C-76EE2A58C222}"/>
          </ac:picMkLst>
        </pc:picChg>
        <pc:picChg chg="add mod">
          <ac:chgData name="이 경오" userId="03d471aaec579ec3" providerId="LiveId" clId="{E68241FD-7FCF-44E0-8869-2CE68C84EC76}" dt="2020-04-30T08:33:53.522" v="662" actId="14100"/>
          <ac:picMkLst>
            <pc:docMk/>
            <pc:sldMk cId="614749273" sldId="305"/>
            <ac:picMk id="11" creationId="{16BB2D32-6D42-4273-B6D8-7357487C4CFF}"/>
          </ac:picMkLst>
        </pc:picChg>
        <pc:picChg chg="add del mod">
          <ac:chgData name="이 경오" userId="03d471aaec579ec3" providerId="LiveId" clId="{E68241FD-7FCF-44E0-8869-2CE68C84EC76}" dt="2020-04-30T08:33:32.954" v="656" actId="21"/>
          <ac:picMkLst>
            <pc:docMk/>
            <pc:sldMk cId="614749273" sldId="305"/>
            <ac:picMk id="12" creationId="{75B008A5-7E77-4A14-88AC-6EAD38E8D4F8}"/>
          </ac:picMkLst>
        </pc:picChg>
        <pc:cxnChg chg="add mod">
          <ac:chgData name="이 경오" userId="03d471aaec579ec3" providerId="LiveId" clId="{E68241FD-7FCF-44E0-8869-2CE68C84EC76}" dt="2020-04-30T08:34:50.711" v="675" actId="208"/>
          <ac:cxnSpMkLst>
            <pc:docMk/>
            <pc:sldMk cId="614749273" sldId="305"/>
            <ac:cxnSpMk id="16" creationId="{3C41E5B4-6F79-431A-917D-63AEC71C5D72}"/>
          </ac:cxnSpMkLst>
        </pc:cxnChg>
      </pc:sldChg>
      <pc:sldChg chg="addSp delSp modSp add mod">
        <pc:chgData name="이 경오" userId="03d471aaec579ec3" providerId="LiveId" clId="{E68241FD-7FCF-44E0-8869-2CE68C84EC76}" dt="2020-04-30T08:37:14.861" v="754" actId="11"/>
        <pc:sldMkLst>
          <pc:docMk/>
          <pc:sldMk cId="3683672835" sldId="306"/>
        </pc:sldMkLst>
        <pc:spChg chg="mod">
          <ac:chgData name="이 경오" userId="03d471aaec579ec3" providerId="LiveId" clId="{E68241FD-7FCF-44E0-8869-2CE68C84EC76}" dt="2020-04-30T08:37:14.861" v="754" actId="11"/>
          <ac:spMkLst>
            <pc:docMk/>
            <pc:sldMk cId="3683672835" sldId="306"/>
            <ac:spMk id="6" creationId="{C2EBE39D-3484-47CC-8574-359E45600958}"/>
          </ac:spMkLst>
        </pc:spChg>
        <pc:spChg chg="add mod">
          <ac:chgData name="이 경오" userId="03d471aaec579ec3" providerId="LiveId" clId="{E68241FD-7FCF-44E0-8869-2CE68C84EC76}" dt="2020-04-30T08:36:22.343" v="747" actId="1076"/>
          <ac:spMkLst>
            <pc:docMk/>
            <pc:sldMk cId="3683672835" sldId="306"/>
            <ac:spMk id="14" creationId="{ADC2F9DB-0BEB-4547-9259-807174E8A39B}"/>
          </ac:spMkLst>
        </pc:spChg>
        <pc:spChg chg="mod ord">
          <ac:chgData name="이 경오" userId="03d471aaec579ec3" providerId="LiveId" clId="{E68241FD-7FCF-44E0-8869-2CE68C84EC76}" dt="2020-04-30T08:36:17.231" v="745" actId="1076"/>
          <ac:spMkLst>
            <pc:docMk/>
            <pc:sldMk cId="3683672835" sldId="306"/>
            <ac:spMk id="18" creationId="{6D12188A-0733-47F4-B821-46FCAC503291}"/>
          </ac:spMkLst>
        </pc:spChg>
        <pc:grpChg chg="del mod">
          <ac:chgData name="이 경오" userId="03d471aaec579ec3" providerId="LiveId" clId="{E68241FD-7FCF-44E0-8869-2CE68C84EC76}" dt="2020-04-30T08:35:20.743" v="678" actId="478"/>
          <ac:grpSpMkLst>
            <pc:docMk/>
            <pc:sldMk cId="3683672835" sldId="306"/>
            <ac:grpSpMk id="13" creationId="{9B685F4C-E603-4AEB-B5FE-C21FBBB5D795}"/>
          </ac:grpSpMkLst>
        </pc:grpChg>
        <pc:picChg chg="add mod">
          <ac:chgData name="이 경오" userId="03d471aaec579ec3" providerId="LiveId" clId="{E68241FD-7FCF-44E0-8869-2CE68C84EC76}" dt="2020-04-30T08:35:25.691" v="680" actId="1076"/>
          <ac:picMkLst>
            <pc:docMk/>
            <pc:sldMk cId="3683672835" sldId="306"/>
            <ac:picMk id="8" creationId="{FD4398F7-7707-4B35-9652-6A98D27E6B2F}"/>
          </ac:picMkLst>
        </pc:picChg>
        <pc:picChg chg="add mod">
          <ac:chgData name="이 경오" userId="03d471aaec579ec3" providerId="LiveId" clId="{E68241FD-7FCF-44E0-8869-2CE68C84EC76}" dt="2020-04-30T08:36:00.232" v="740" actId="1076"/>
          <ac:picMkLst>
            <pc:docMk/>
            <pc:sldMk cId="3683672835" sldId="306"/>
            <ac:picMk id="9" creationId="{FDA193ED-839E-408F-9E64-37776228C53B}"/>
          </ac:picMkLst>
        </pc:picChg>
        <pc:picChg chg="del">
          <ac:chgData name="이 경오" userId="03d471aaec579ec3" providerId="LiveId" clId="{E68241FD-7FCF-44E0-8869-2CE68C84EC76}" dt="2020-04-30T08:35:47.196" v="737" actId="478"/>
          <ac:picMkLst>
            <pc:docMk/>
            <pc:sldMk cId="3683672835" sldId="306"/>
            <ac:picMk id="11" creationId="{16BB2D32-6D42-4273-B6D8-7357487C4CFF}"/>
          </ac:picMkLst>
        </pc:picChg>
        <pc:cxnChg chg="mod ord">
          <ac:chgData name="이 경오" userId="03d471aaec579ec3" providerId="LiveId" clId="{E68241FD-7FCF-44E0-8869-2CE68C84EC76}" dt="2020-04-30T08:36:39.211" v="751" actId="14100"/>
          <ac:cxnSpMkLst>
            <pc:docMk/>
            <pc:sldMk cId="3683672835" sldId="306"/>
            <ac:cxnSpMk id="16" creationId="{3C41E5B4-6F79-431A-917D-63AEC71C5D72}"/>
          </ac:cxnSpMkLst>
        </pc:cxnChg>
      </pc:sldChg>
      <pc:sldChg chg="addSp delSp modSp add mod">
        <pc:chgData name="이 경오" userId="03d471aaec579ec3" providerId="LiveId" clId="{E68241FD-7FCF-44E0-8869-2CE68C84EC76}" dt="2020-04-30T08:40:15.811" v="976"/>
        <pc:sldMkLst>
          <pc:docMk/>
          <pc:sldMk cId="3723998842" sldId="307"/>
        </pc:sldMkLst>
        <pc:spChg chg="mod">
          <ac:chgData name="이 경오" userId="03d471aaec579ec3" providerId="LiveId" clId="{E68241FD-7FCF-44E0-8869-2CE68C84EC76}" dt="2020-04-30T08:39:51.893" v="932"/>
          <ac:spMkLst>
            <pc:docMk/>
            <pc:sldMk cId="3723998842" sldId="307"/>
            <ac:spMk id="6" creationId="{C2EBE39D-3484-47CC-8574-359E45600958}"/>
          </ac:spMkLst>
        </pc:spChg>
        <pc:spChg chg="add mod">
          <ac:chgData name="이 경오" userId="03d471aaec579ec3" providerId="LiveId" clId="{E68241FD-7FCF-44E0-8869-2CE68C84EC76}" dt="2020-04-30T08:38:44.191" v="815" actId="1036"/>
          <ac:spMkLst>
            <pc:docMk/>
            <pc:sldMk cId="3723998842" sldId="307"/>
            <ac:spMk id="13" creationId="{0B3CA2A1-C694-4767-B98E-CC5F95259944}"/>
          </ac:spMkLst>
        </pc:spChg>
        <pc:spChg chg="mod ord">
          <ac:chgData name="이 경오" userId="03d471aaec579ec3" providerId="LiveId" clId="{E68241FD-7FCF-44E0-8869-2CE68C84EC76}" dt="2020-04-30T08:39:40.021" v="904" actId="1037"/>
          <ac:spMkLst>
            <pc:docMk/>
            <pc:sldMk cId="3723998842" sldId="307"/>
            <ac:spMk id="14" creationId="{ADC2F9DB-0BEB-4547-9259-807174E8A39B}"/>
          </ac:spMkLst>
        </pc:spChg>
        <pc:spChg chg="add mod">
          <ac:chgData name="이 경오" userId="03d471aaec579ec3" providerId="LiveId" clId="{E68241FD-7FCF-44E0-8869-2CE68C84EC76}" dt="2020-04-30T08:40:15.811" v="976"/>
          <ac:spMkLst>
            <pc:docMk/>
            <pc:sldMk cId="3723998842" sldId="307"/>
            <ac:spMk id="19" creationId="{CD3E0CD4-F487-4F19-9FB5-FE03200A2B39}"/>
          </ac:spMkLst>
        </pc:spChg>
        <pc:picChg chg="add mod">
          <ac:chgData name="이 경오" userId="03d471aaec579ec3" providerId="LiveId" clId="{E68241FD-7FCF-44E0-8869-2CE68C84EC76}" dt="2020-04-30T08:38:13.391" v="781" actId="1076"/>
          <ac:picMkLst>
            <pc:docMk/>
            <pc:sldMk cId="3723998842" sldId="307"/>
            <ac:picMk id="3" creationId="{7DBCDDAB-82FD-4AB5-B63E-0C42FB8CAE61}"/>
          </ac:picMkLst>
        </pc:picChg>
        <pc:picChg chg="add mod">
          <ac:chgData name="이 경오" userId="03d471aaec579ec3" providerId="LiveId" clId="{E68241FD-7FCF-44E0-8869-2CE68C84EC76}" dt="2020-04-30T08:39:43.722" v="912" actId="1035"/>
          <ac:picMkLst>
            <pc:docMk/>
            <pc:sldMk cId="3723998842" sldId="307"/>
            <ac:picMk id="7" creationId="{BBAAAB9D-1A99-4168-B5B9-5C4260AD0477}"/>
          </ac:picMkLst>
        </pc:picChg>
        <pc:picChg chg="del">
          <ac:chgData name="이 경오" userId="03d471aaec579ec3" providerId="LiveId" clId="{E68241FD-7FCF-44E0-8869-2CE68C84EC76}" dt="2020-04-30T08:38:08.540" v="779" actId="478"/>
          <ac:picMkLst>
            <pc:docMk/>
            <pc:sldMk cId="3723998842" sldId="307"/>
            <ac:picMk id="8" creationId="{FD4398F7-7707-4B35-9652-6A98D27E6B2F}"/>
          </ac:picMkLst>
        </pc:picChg>
        <pc:picChg chg="del">
          <ac:chgData name="이 경오" userId="03d471aaec579ec3" providerId="LiveId" clId="{E68241FD-7FCF-44E0-8869-2CE68C84EC76}" dt="2020-04-30T08:38:08.540" v="779" actId="478"/>
          <ac:picMkLst>
            <pc:docMk/>
            <pc:sldMk cId="3723998842" sldId="307"/>
            <ac:picMk id="9" creationId="{FDA193ED-839E-408F-9E64-37776228C53B}"/>
          </ac:picMkLst>
        </pc:picChg>
        <pc:cxnChg chg="mod ord">
          <ac:chgData name="이 경오" userId="03d471aaec579ec3" providerId="LiveId" clId="{E68241FD-7FCF-44E0-8869-2CE68C84EC76}" dt="2020-04-30T08:39:40.021" v="904" actId="1037"/>
          <ac:cxnSpMkLst>
            <pc:docMk/>
            <pc:sldMk cId="3723998842" sldId="307"/>
            <ac:cxnSpMk id="16" creationId="{3C41E5B4-6F79-431A-917D-63AEC71C5D72}"/>
          </ac:cxnSpMkLst>
        </pc:cxnChg>
      </pc:sldChg>
      <pc:sldChg chg="addSp delSp modSp add mod">
        <pc:chgData name="이 경오" userId="03d471aaec579ec3" providerId="LiveId" clId="{E68241FD-7FCF-44E0-8869-2CE68C84EC76}" dt="2020-04-30T08:45:37.300" v="1153"/>
        <pc:sldMkLst>
          <pc:docMk/>
          <pc:sldMk cId="208904525" sldId="308"/>
        </pc:sldMkLst>
        <pc:spChg chg="mod">
          <ac:chgData name="이 경오" userId="03d471aaec579ec3" providerId="LiveId" clId="{E68241FD-7FCF-44E0-8869-2CE68C84EC76}" dt="2020-04-30T08:45:37.300" v="1153"/>
          <ac:spMkLst>
            <pc:docMk/>
            <pc:sldMk cId="208904525" sldId="308"/>
            <ac:spMk id="6" creationId="{C2EBE39D-3484-47CC-8574-359E45600958}"/>
          </ac:spMkLst>
        </pc:spChg>
        <pc:spChg chg="del">
          <ac:chgData name="이 경오" userId="03d471aaec579ec3" providerId="LiveId" clId="{E68241FD-7FCF-44E0-8869-2CE68C84EC76}" dt="2020-04-30T08:40:48.909" v="1007" actId="478"/>
          <ac:spMkLst>
            <pc:docMk/>
            <pc:sldMk cId="208904525" sldId="308"/>
            <ac:spMk id="13" creationId="{0B3CA2A1-C694-4767-B98E-CC5F95259944}"/>
          </ac:spMkLst>
        </pc:spChg>
        <pc:spChg chg="del">
          <ac:chgData name="이 경오" userId="03d471aaec579ec3" providerId="LiveId" clId="{E68241FD-7FCF-44E0-8869-2CE68C84EC76}" dt="2020-04-30T08:40:48.909" v="1007" actId="478"/>
          <ac:spMkLst>
            <pc:docMk/>
            <pc:sldMk cId="208904525" sldId="308"/>
            <ac:spMk id="14" creationId="{ADC2F9DB-0BEB-4547-9259-807174E8A39B}"/>
          </ac:spMkLst>
        </pc:spChg>
        <pc:spChg chg="add mod">
          <ac:chgData name="이 경오" userId="03d471aaec579ec3" providerId="LiveId" clId="{E68241FD-7FCF-44E0-8869-2CE68C84EC76}" dt="2020-04-30T08:42:24.025" v="1029" actId="1037"/>
          <ac:spMkLst>
            <pc:docMk/>
            <pc:sldMk cId="208904525" sldId="308"/>
            <ac:spMk id="15" creationId="{5B6721A4-6FBF-4BED-AAC6-4A43EA81BA95}"/>
          </ac:spMkLst>
        </pc:spChg>
        <pc:spChg chg="add mod">
          <ac:chgData name="이 경오" userId="03d471aaec579ec3" providerId="LiveId" clId="{E68241FD-7FCF-44E0-8869-2CE68C84EC76}" dt="2020-04-30T08:42:48.721" v="1139" actId="14100"/>
          <ac:spMkLst>
            <pc:docMk/>
            <pc:sldMk cId="208904525" sldId="308"/>
            <ac:spMk id="17" creationId="{15435895-4070-4088-8A26-065135C416CB}"/>
          </ac:spMkLst>
        </pc:spChg>
        <pc:spChg chg="del">
          <ac:chgData name="이 경오" userId="03d471aaec579ec3" providerId="LiveId" clId="{E68241FD-7FCF-44E0-8869-2CE68C84EC76}" dt="2020-04-30T08:40:48.909" v="1007" actId="478"/>
          <ac:spMkLst>
            <pc:docMk/>
            <pc:sldMk cId="208904525" sldId="308"/>
            <ac:spMk id="18" creationId="{6D12188A-0733-47F4-B821-46FCAC503291}"/>
          </ac:spMkLst>
        </pc:spChg>
        <pc:spChg chg="del">
          <ac:chgData name="이 경오" userId="03d471aaec579ec3" providerId="LiveId" clId="{E68241FD-7FCF-44E0-8869-2CE68C84EC76}" dt="2020-04-30T08:40:48.909" v="1007" actId="478"/>
          <ac:spMkLst>
            <pc:docMk/>
            <pc:sldMk cId="208904525" sldId="308"/>
            <ac:spMk id="19" creationId="{CD3E0CD4-F487-4F19-9FB5-FE03200A2B39}"/>
          </ac:spMkLst>
        </pc:spChg>
        <pc:picChg chg="del">
          <ac:chgData name="이 경오" userId="03d471aaec579ec3" providerId="LiveId" clId="{E68241FD-7FCF-44E0-8869-2CE68C84EC76}" dt="2020-04-30T08:40:48.909" v="1007" actId="478"/>
          <ac:picMkLst>
            <pc:docMk/>
            <pc:sldMk cId="208904525" sldId="308"/>
            <ac:picMk id="3" creationId="{7DBCDDAB-82FD-4AB5-B63E-0C42FB8CAE61}"/>
          </ac:picMkLst>
        </pc:picChg>
        <pc:picChg chg="del">
          <ac:chgData name="이 경오" userId="03d471aaec579ec3" providerId="LiveId" clId="{E68241FD-7FCF-44E0-8869-2CE68C84EC76}" dt="2020-04-30T08:40:48.909" v="1007" actId="478"/>
          <ac:picMkLst>
            <pc:docMk/>
            <pc:sldMk cId="208904525" sldId="308"/>
            <ac:picMk id="7" creationId="{BBAAAB9D-1A99-4168-B5B9-5C4260AD0477}"/>
          </ac:picMkLst>
        </pc:picChg>
        <pc:picChg chg="add mod">
          <ac:chgData name="이 경오" userId="03d471aaec579ec3" providerId="LiveId" clId="{E68241FD-7FCF-44E0-8869-2CE68C84EC76}" dt="2020-04-30T08:40:54.368" v="1009" actId="1076"/>
          <ac:picMkLst>
            <pc:docMk/>
            <pc:sldMk cId="208904525" sldId="308"/>
            <ac:picMk id="8" creationId="{2003296E-4A94-4EB2-8E6B-AB08E847FBCE}"/>
          </ac:picMkLst>
        </pc:picChg>
        <pc:picChg chg="add mod">
          <ac:chgData name="이 경오" userId="03d471aaec579ec3" providerId="LiveId" clId="{E68241FD-7FCF-44E0-8869-2CE68C84EC76}" dt="2020-04-30T08:42:10.859" v="1012" actId="14100"/>
          <ac:picMkLst>
            <pc:docMk/>
            <pc:sldMk cId="208904525" sldId="308"/>
            <ac:picMk id="9" creationId="{4AD4787D-30B4-46D4-AF5E-AAF106FCFC6C}"/>
          </ac:picMkLst>
        </pc:picChg>
        <pc:cxnChg chg="del mod">
          <ac:chgData name="이 경오" userId="03d471aaec579ec3" providerId="LiveId" clId="{E68241FD-7FCF-44E0-8869-2CE68C84EC76}" dt="2020-04-30T08:40:48.909" v="1007" actId="478"/>
          <ac:cxnSpMkLst>
            <pc:docMk/>
            <pc:sldMk cId="208904525" sldId="308"/>
            <ac:cxnSpMk id="16" creationId="{3C41E5B4-6F79-431A-917D-63AEC71C5D72}"/>
          </ac:cxnSpMkLst>
        </pc:cxnChg>
      </pc:sldChg>
      <pc:sldChg chg="addSp delSp modSp add mod">
        <pc:chgData name="이 경오" userId="03d471aaec579ec3" providerId="LiveId" clId="{E68241FD-7FCF-44E0-8869-2CE68C84EC76}" dt="2020-04-30T09:19:34.383" v="1647" actId="1076"/>
        <pc:sldMkLst>
          <pc:docMk/>
          <pc:sldMk cId="1991680698" sldId="309"/>
        </pc:sldMkLst>
        <pc:spChg chg="mod">
          <ac:chgData name="이 경오" userId="03d471aaec579ec3" providerId="LiveId" clId="{E68241FD-7FCF-44E0-8869-2CE68C84EC76}" dt="2020-04-30T09:03:10.308" v="1202"/>
          <ac:spMkLst>
            <pc:docMk/>
            <pc:sldMk cId="1991680698" sldId="309"/>
            <ac:spMk id="6" creationId="{C2EBE39D-3484-47CC-8574-359E45600958}"/>
          </ac:spMkLst>
        </pc:spChg>
        <pc:spChg chg="add mod">
          <ac:chgData name="이 경오" userId="03d471aaec579ec3" providerId="LiveId" clId="{E68241FD-7FCF-44E0-8869-2CE68C84EC76}" dt="2020-04-30T09:04:43.296" v="1207" actId="1076"/>
          <ac:spMkLst>
            <pc:docMk/>
            <pc:sldMk cId="1991680698" sldId="309"/>
            <ac:spMk id="7" creationId="{33D20AF8-B2DB-4E6E-9B9E-BDCF1A87A8D4}"/>
          </ac:spMkLst>
        </pc:spChg>
        <pc:spChg chg="add mod">
          <ac:chgData name="이 경오" userId="03d471aaec579ec3" providerId="LiveId" clId="{E68241FD-7FCF-44E0-8869-2CE68C84EC76}" dt="2020-04-30T09:09:37.015" v="1383" actId="14100"/>
          <ac:spMkLst>
            <pc:docMk/>
            <pc:sldMk cId="1991680698" sldId="309"/>
            <ac:spMk id="14" creationId="{8CC9E1B3-4762-4D7A-95C9-62E134E3C801}"/>
          </ac:spMkLst>
        </pc:spChg>
        <pc:spChg chg="del mod ord">
          <ac:chgData name="이 경오" userId="03d471aaec579ec3" providerId="LiveId" clId="{E68241FD-7FCF-44E0-8869-2CE68C84EC76}" dt="2020-04-30T09:08:15.352" v="1218" actId="478"/>
          <ac:spMkLst>
            <pc:docMk/>
            <pc:sldMk cId="1991680698" sldId="309"/>
            <ac:spMk id="15" creationId="{5B6721A4-6FBF-4BED-AAC6-4A43EA81BA95}"/>
          </ac:spMkLst>
        </pc:spChg>
        <pc:spChg chg="mod">
          <ac:chgData name="이 경오" userId="03d471aaec579ec3" providerId="LiveId" clId="{E68241FD-7FCF-44E0-8869-2CE68C84EC76}" dt="2020-04-30T09:09:41.434" v="1384" actId="1076"/>
          <ac:spMkLst>
            <pc:docMk/>
            <pc:sldMk cId="1991680698" sldId="309"/>
            <ac:spMk id="17" creationId="{15435895-4070-4088-8A26-065135C416CB}"/>
          </ac:spMkLst>
        </pc:spChg>
        <pc:picChg chg="add mod">
          <ac:chgData name="이 경오" userId="03d471aaec579ec3" providerId="LiveId" clId="{E68241FD-7FCF-44E0-8869-2CE68C84EC76}" dt="2020-04-30T09:03:26.835" v="1205" actId="1076"/>
          <ac:picMkLst>
            <pc:docMk/>
            <pc:sldMk cId="1991680698" sldId="309"/>
            <ac:picMk id="3" creationId="{D22F0B1B-2B5C-40A1-A992-E719C56AD1D9}"/>
          </ac:picMkLst>
        </pc:picChg>
        <pc:picChg chg="del">
          <ac:chgData name="이 경오" userId="03d471aaec579ec3" providerId="LiveId" clId="{E68241FD-7FCF-44E0-8869-2CE68C84EC76}" dt="2020-04-30T09:03:22.024" v="1203" actId="478"/>
          <ac:picMkLst>
            <pc:docMk/>
            <pc:sldMk cId="1991680698" sldId="309"/>
            <ac:picMk id="8" creationId="{2003296E-4A94-4EB2-8E6B-AB08E847FBCE}"/>
          </ac:picMkLst>
        </pc:picChg>
        <pc:picChg chg="del">
          <ac:chgData name="이 경오" userId="03d471aaec579ec3" providerId="LiveId" clId="{E68241FD-7FCF-44E0-8869-2CE68C84EC76}" dt="2020-04-30T09:03:22.024" v="1203" actId="478"/>
          <ac:picMkLst>
            <pc:docMk/>
            <pc:sldMk cId="1991680698" sldId="309"/>
            <ac:picMk id="9" creationId="{4AD4787D-30B4-46D4-AF5E-AAF106FCFC6C}"/>
          </ac:picMkLst>
        </pc:picChg>
        <pc:picChg chg="add del mod">
          <ac:chgData name="이 경오" userId="03d471aaec579ec3" providerId="LiveId" clId="{E68241FD-7FCF-44E0-8869-2CE68C84EC76}" dt="2020-04-30T09:08:13.200" v="1217" actId="478"/>
          <ac:picMkLst>
            <pc:docMk/>
            <pc:sldMk cId="1991680698" sldId="309"/>
            <ac:picMk id="10" creationId="{53D598F4-9A27-46C2-924D-EF41F0B632C9}"/>
          </ac:picMkLst>
        </pc:picChg>
        <pc:picChg chg="add mod">
          <ac:chgData name="이 경오" userId="03d471aaec579ec3" providerId="LiveId" clId="{E68241FD-7FCF-44E0-8869-2CE68C84EC76}" dt="2020-04-30T09:19:34.383" v="1647" actId="1076"/>
          <ac:picMkLst>
            <pc:docMk/>
            <pc:sldMk cId="1991680698" sldId="309"/>
            <ac:picMk id="11" creationId="{87EF69A2-B89C-4E6F-98F2-74E3528E4A0F}"/>
          </ac:picMkLst>
        </pc:picChg>
      </pc:sldChg>
      <pc:sldChg chg="addSp delSp modSp add mod">
        <pc:chgData name="이 경오" userId="03d471aaec579ec3" providerId="LiveId" clId="{E68241FD-7FCF-44E0-8869-2CE68C84EC76}" dt="2020-04-30T09:19:53.462" v="1648" actId="1076"/>
        <pc:sldMkLst>
          <pc:docMk/>
          <pc:sldMk cId="3027182189" sldId="310"/>
        </pc:sldMkLst>
        <pc:spChg chg="mod">
          <ac:chgData name="이 경오" userId="03d471aaec579ec3" providerId="LiveId" clId="{E68241FD-7FCF-44E0-8869-2CE68C84EC76}" dt="2020-04-30T09:10:18.885" v="1398"/>
          <ac:spMkLst>
            <pc:docMk/>
            <pc:sldMk cId="3027182189" sldId="310"/>
            <ac:spMk id="6" creationId="{C2EBE39D-3484-47CC-8574-359E45600958}"/>
          </ac:spMkLst>
        </pc:spChg>
        <pc:spChg chg="del">
          <ac:chgData name="이 경오" userId="03d471aaec579ec3" providerId="LiveId" clId="{E68241FD-7FCF-44E0-8869-2CE68C84EC76}" dt="2020-04-30T09:11:17.019" v="1399" actId="478"/>
          <ac:spMkLst>
            <pc:docMk/>
            <pc:sldMk cId="3027182189" sldId="310"/>
            <ac:spMk id="7" creationId="{33D20AF8-B2DB-4E6E-9B9E-BDCF1A87A8D4}"/>
          </ac:spMkLst>
        </pc:spChg>
        <pc:spChg chg="add mod">
          <ac:chgData name="이 경오" userId="03d471aaec579ec3" providerId="LiveId" clId="{E68241FD-7FCF-44E0-8869-2CE68C84EC76}" dt="2020-04-30T09:12:46.634" v="1409" actId="1076"/>
          <ac:spMkLst>
            <pc:docMk/>
            <pc:sldMk cId="3027182189" sldId="310"/>
            <ac:spMk id="9" creationId="{98DB702E-7DEF-482C-A94E-C28C77E825C1}"/>
          </ac:spMkLst>
        </pc:spChg>
        <pc:spChg chg="add mod">
          <ac:chgData name="이 경오" userId="03d471aaec579ec3" providerId="LiveId" clId="{E68241FD-7FCF-44E0-8869-2CE68C84EC76}" dt="2020-04-30T09:16:24.365" v="1626" actId="14100"/>
          <ac:spMkLst>
            <pc:docMk/>
            <pc:sldMk cId="3027182189" sldId="310"/>
            <ac:spMk id="13" creationId="{4CFA7B29-CF93-470D-98C1-ECBB1EA8B26B}"/>
          </ac:spMkLst>
        </pc:spChg>
        <pc:spChg chg="del">
          <ac:chgData name="이 경오" userId="03d471aaec579ec3" providerId="LiveId" clId="{E68241FD-7FCF-44E0-8869-2CE68C84EC76}" dt="2020-04-30T09:11:17.019" v="1399" actId="478"/>
          <ac:spMkLst>
            <pc:docMk/>
            <pc:sldMk cId="3027182189" sldId="310"/>
            <ac:spMk id="14" creationId="{8CC9E1B3-4762-4D7A-95C9-62E134E3C801}"/>
          </ac:spMkLst>
        </pc:spChg>
        <pc:spChg chg="add del">
          <ac:chgData name="이 경오" userId="03d471aaec579ec3" providerId="LiveId" clId="{E68241FD-7FCF-44E0-8869-2CE68C84EC76}" dt="2020-04-30T09:14:23.071" v="1581"/>
          <ac:spMkLst>
            <pc:docMk/>
            <pc:sldMk cId="3027182189" sldId="310"/>
            <ac:spMk id="15" creationId="{A91C3357-BDAB-4FB6-9218-583DB9569872}"/>
          </ac:spMkLst>
        </pc:spChg>
        <pc:spChg chg="add mod">
          <ac:chgData name="이 경오" userId="03d471aaec579ec3" providerId="LiveId" clId="{E68241FD-7FCF-44E0-8869-2CE68C84EC76}" dt="2020-04-30T09:19:53.462" v="1648" actId="1076"/>
          <ac:spMkLst>
            <pc:docMk/>
            <pc:sldMk cId="3027182189" sldId="310"/>
            <ac:spMk id="16" creationId="{060B89F2-2E93-4B69-A58C-2BEF2719E1BC}"/>
          </ac:spMkLst>
        </pc:spChg>
        <pc:spChg chg="del">
          <ac:chgData name="이 경오" userId="03d471aaec579ec3" providerId="LiveId" clId="{E68241FD-7FCF-44E0-8869-2CE68C84EC76}" dt="2020-04-30T09:11:17.019" v="1399" actId="478"/>
          <ac:spMkLst>
            <pc:docMk/>
            <pc:sldMk cId="3027182189" sldId="310"/>
            <ac:spMk id="17" creationId="{15435895-4070-4088-8A26-065135C416CB}"/>
          </ac:spMkLst>
        </pc:spChg>
        <pc:picChg chg="del">
          <ac:chgData name="이 경오" userId="03d471aaec579ec3" providerId="LiveId" clId="{E68241FD-7FCF-44E0-8869-2CE68C84EC76}" dt="2020-04-30T09:11:17.019" v="1399" actId="478"/>
          <ac:picMkLst>
            <pc:docMk/>
            <pc:sldMk cId="3027182189" sldId="310"/>
            <ac:picMk id="3" creationId="{D22F0B1B-2B5C-40A1-A992-E719C56AD1D9}"/>
          </ac:picMkLst>
        </pc:picChg>
        <pc:picChg chg="add del mod">
          <ac:chgData name="이 경오" userId="03d471aaec579ec3" providerId="LiveId" clId="{E68241FD-7FCF-44E0-8869-2CE68C84EC76}" dt="2020-04-30T09:12:29.702" v="1403" actId="478"/>
          <ac:picMkLst>
            <pc:docMk/>
            <pc:sldMk cId="3027182189" sldId="310"/>
            <ac:picMk id="8" creationId="{42A88613-D10D-4E56-838A-AEBC99D640CF}"/>
          </ac:picMkLst>
        </pc:picChg>
        <pc:picChg chg="add mod">
          <ac:chgData name="이 경오" userId="03d471aaec579ec3" providerId="LiveId" clId="{E68241FD-7FCF-44E0-8869-2CE68C84EC76}" dt="2020-04-30T09:16:20.712" v="1625" actId="1076"/>
          <ac:picMkLst>
            <pc:docMk/>
            <pc:sldMk cId="3027182189" sldId="310"/>
            <ac:picMk id="10" creationId="{E0322D14-D96B-4934-98CC-E1E902FB8596}"/>
          </ac:picMkLst>
        </pc:picChg>
        <pc:picChg chg="del">
          <ac:chgData name="이 경오" userId="03d471aaec579ec3" providerId="LiveId" clId="{E68241FD-7FCF-44E0-8869-2CE68C84EC76}" dt="2020-04-30T09:11:17.019" v="1399" actId="478"/>
          <ac:picMkLst>
            <pc:docMk/>
            <pc:sldMk cId="3027182189" sldId="310"/>
            <ac:picMk id="11" creationId="{87EF69A2-B89C-4E6F-98F2-74E3528E4A0F}"/>
          </ac:picMkLst>
        </pc:picChg>
      </pc:sldChg>
      <pc:sldChg chg="addSp delSp modSp add mod">
        <pc:chgData name="이 경오" userId="03d471aaec579ec3" providerId="LiveId" clId="{E68241FD-7FCF-44E0-8869-2CE68C84EC76}" dt="2020-04-30T09:17:26.235" v="1646" actId="478"/>
        <pc:sldMkLst>
          <pc:docMk/>
          <pc:sldMk cId="3213109803" sldId="311"/>
        </pc:sldMkLst>
        <pc:spChg chg="mod">
          <ac:chgData name="이 경오" userId="03d471aaec579ec3" providerId="LiveId" clId="{E68241FD-7FCF-44E0-8869-2CE68C84EC76}" dt="2020-04-30T09:16:34.206" v="1637"/>
          <ac:spMkLst>
            <pc:docMk/>
            <pc:sldMk cId="3213109803" sldId="311"/>
            <ac:spMk id="6" creationId="{C2EBE39D-3484-47CC-8574-359E45600958}"/>
          </ac:spMkLst>
        </pc:spChg>
        <pc:spChg chg="del">
          <ac:chgData name="이 경오" userId="03d471aaec579ec3" providerId="LiveId" clId="{E68241FD-7FCF-44E0-8869-2CE68C84EC76}" dt="2020-04-30T09:16:42.428" v="1638" actId="478"/>
          <ac:spMkLst>
            <pc:docMk/>
            <pc:sldMk cId="3213109803" sldId="311"/>
            <ac:spMk id="9" creationId="{98DB702E-7DEF-482C-A94E-C28C77E825C1}"/>
          </ac:spMkLst>
        </pc:spChg>
        <pc:spChg chg="del mod">
          <ac:chgData name="이 경오" userId="03d471aaec579ec3" providerId="LiveId" clId="{E68241FD-7FCF-44E0-8869-2CE68C84EC76}" dt="2020-04-30T09:17:26.235" v="1646" actId="478"/>
          <ac:spMkLst>
            <pc:docMk/>
            <pc:sldMk cId="3213109803" sldId="311"/>
            <ac:spMk id="13" creationId="{4CFA7B29-CF93-470D-98C1-ECBB1EA8B26B}"/>
          </ac:spMkLst>
        </pc:spChg>
        <pc:spChg chg="del">
          <ac:chgData name="이 경오" userId="03d471aaec579ec3" providerId="LiveId" clId="{E68241FD-7FCF-44E0-8869-2CE68C84EC76}" dt="2020-04-30T09:17:17.143" v="1642" actId="478"/>
          <ac:spMkLst>
            <pc:docMk/>
            <pc:sldMk cId="3213109803" sldId="311"/>
            <ac:spMk id="16" creationId="{060B89F2-2E93-4B69-A58C-2BEF2719E1BC}"/>
          </ac:spMkLst>
        </pc:spChg>
        <pc:picChg chg="add mod">
          <ac:chgData name="이 경오" userId="03d471aaec579ec3" providerId="LiveId" clId="{E68241FD-7FCF-44E0-8869-2CE68C84EC76}" dt="2020-04-30T09:17:21.632" v="1644" actId="1076"/>
          <ac:picMkLst>
            <pc:docMk/>
            <pc:sldMk cId="3213109803" sldId="311"/>
            <ac:picMk id="3" creationId="{65DDA332-7A1B-44BD-9286-C48381582C93}"/>
          </ac:picMkLst>
        </pc:picChg>
        <pc:picChg chg="del">
          <ac:chgData name="이 경오" userId="03d471aaec579ec3" providerId="LiveId" clId="{E68241FD-7FCF-44E0-8869-2CE68C84EC76}" dt="2020-04-30T09:17:17.143" v="1642" actId="478"/>
          <ac:picMkLst>
            <pc:docMk/>
            <pc:sldMk cId="3213109803" sldId="311"/>
            <ac:picMk id="10" creationId="{E0322D14-D96B-4934-98CC-E1E902FB8596}"/>
          </ac:picMkLst>
        </pc:picChg>
      </pc:sldChg>
      <pc:sldChg chg="add ord">
        <pc:chgData name="이 경오" userId="03d471aaec579ec3" providerId="LiveId" clId="{E68241FD-7FCF-44E0-8869-2CE68C84EC76}" dt="2020-04-30T09:20:14.028" v="1651"/>
        <pc:sldMkLst>
          <pc:docMk/>
          <pc:sldMk cId="3928279580" sldId="312"/>
        </pc:sldMkLst>
      </pc:sldChg>
      <pc:sldChg chg="modSp add del mod">
        <pc:chgData name="이 경오" userId="03d471aaec579ec3" providerId="LiveId" clId="{E68241FD-7FCF-44E0-8869-2CE68C84EC76}" dt="2020-04-30T09:21:01.241" v="1679" actId="47"/>
        <pc:sldMkLst>
          <pc:docMk/>
          <pc:sldMk cId="424897151" sldId="313"/>
        </pc:sldMkLst>
        <pc:spChg chg="mod">
          <ac:chgData name="이 경오" userId="03d471aaec579ec3" providerId="LiveId" clId="{E68241FD-7FCF-44E0-8869-2CE68C84EC76}" dt="2020-04-30T09:20:36.706" v="1678"/>
          <ac:spMkLst>
            <pc:docMk/>
            <pc:sldMk cId="424897151" sldId="313"/>
            <ac:spMk id="2" creationId="{00000000-0000-0000-0000-000000000000}"/>
          </ac:spMkLst>
        </pc:spChg>
      </pc:sldChg>
      <pc:sldChg chg="addSp delSp modSp add mod">
        <pc:chgData name="이 경오" userId="03d471aaec579ec3" providerId="LiveId" clId="{E68241FD-7FCF-44E0-8869-2CE68C84EC76}" dt="2020-04-30T11:32:07.525" v="1995" actId="14100"/>
        <pc:sldMkLst>
          <pc:docMk/>
          <pc:sldMk cId="3526229784" sldId="313"/>
        </pc:sldMkLst>
        <pc:spChg chg="del">
          <ac:chgData name="이 경오" userId="03d471aaec579ec3" providerId="LiveId" clId="{E68241FD-7FCF-44E0-8869-2CE68C84EC76}" dt="2020-04-30T11:27:01.278" v="1926" actId="478"/>
          <ac:spMkLst>
            <pc:docMk/>
            <pc:sldMk cId="3526229784" sldId="313"/>
            <ac:spMk id="3" creationId="{4740ED04-CA0D-4F54-BC73-2C60CC9E8508}"/>
          </ac:spMkLst>
        </pc:spChg>
        <pc:spChg chg="mod">
          <ac:chgData name="이 경오" userId="03d471aaec579ec3" providerId="LiveId" clId="{E68241FD-7FCF-44E0-8869-2CE68C84EC76}" dt="2020-04-30T11:26:53.698" v="1925" actId="11"/>
          <ac:spMkLst>
            <pc:docMk/>
            <pc:sldMk cId="3526229784" sldId="313"/>
            <ac:spMk id="12" creationId="{66812302-F60B-4FD0-BFC5-A8FEC630A678}"/>
          </ac:spMkLst>
        </pc:spChg>
        <pc:spChg chg="del">
          <ac:chgData name="이 경오" userId="03d471aaec579ec3" providerId="LiveId" clId="{E68241FD-7FCF-44E0-8869-2CE68C84EC76}" dt="2020-04-30T11:27:04.994" v="1927" actId="478"/>
          <ac:spMkLst>
            <pc:docMk/>
            <pc:sldMk cId="3526229784" sldId="313"/>
            <ac:spMk id="13" creationId="{5DE3D8CE-B1C7-40F6-9757-1EFFD6766569}"/>
          </ac:spMkLst>
        </pc:spChg>
        <pc:spChg chg="add mod">
          <ac:chgData name="이 경오" userId="03d471aaec579ec3" providerId="LiveId" clId="{E68241FD-7FCF-44E0-8869-2CE68C84EC76}" dt="2020-04-30T11:31:45.162" v="1987" actId="1076"/>
          <ac:spMkLst>
            <pc:docMk/>
            <pc:sldMk cId="3526229784" sldId="313"/>
            <ac:spMk id="15" creationId="{E491685A-A7FA-46F8-A477-B0E70F0A6D2A}"/>
          </ac:spMkLst>
        </pc:spChg>
        <pc:spChg chg="add mod">
          <ac:chgData name="이 경오" userId="03d471aaec579ec3" providerId="LiveId" clId="{E68241FD-7FCF-44E0-8869-2CE68C84EC76}" dt="2020-04-30T11:28:12.637" v="1949" actId="554"/>
          <ac:spMkLst>
            <pc:docMk/>
            <pc:sldMk cId="3526229784" sldId="313"/>
            <ac:spMk id="17" creationId="{0EF566FE-3CB7-48BF-8CF4-FB48C4E828E4}"/>
          </ac:spMkLst>
        </pc:spChg>
        <pc:spChg chg="del">
          <ac:chgData name="이 경오" userId="03d471aaec579ec3" providerId="LiveId" clId="{E68241FD-7FCF-44E0-8869-2CE68C84EC76}" dt="2020-04-30T11:27:04.994" v="1927" actId="478"/>
          <ac:spMkLst>
            <pc:docMk/>
            <pc:sldMk cId="3526229784" sldId="313"/>
            <ac:spMk id="18" creationId="{3D5D719C-AF8B-4C95-9B47-1458FF804390}"/>
          </ac:spMkLst>
        </pc:spChg>
        <pc:spChg chg="del">
          <ac:chgData name="이 경오" userId="03d471aaec579ec3" providerId="LiveId" clId="{E68241FD-7FCF-44E0-8869-2CE68C84EC76}" dt="2020-04-30T11:27:04.994" v="1927" actId="478"/>
          <ac:spMkLst>
            <pc:docMk/>
            <pc:sldMk cId="3526229784" sldId="313"/>
            <ac:spMk id="22" creationId="{E8782E22-6714-42DC-A9E7-2FD71E662692}"/>
          </ac:spMkLst>
        </pc:spChg>
        <pc:spChg chg="add mod">
          <ac:chgData name="이 경오" userId="03d471aaec579ec3" providerId="LiveId" clId="{E68241FD-7FCF-44E0-8869-2CE68C84EC76}" dt="2020-04-30T11:31:43.418" v="1986" actId="1076"/>
          <ac:spMkLst>
            <pc:docMk/>
            <pc:sldMk cId="3526229784" sldId="313"/>
            <ac:spMk id="23" creationId="{57921E04-96AD-4D0C-99B7-FF850731F4C5}"/>
          </ac:spMkLst>
        </pc:spChg>
        <pc:spChg chg="add mod">
          <ac:chgData name="이 경오" userId="03d471aaec579ec3" providerId="LiveId" clId="{E68241FD-7FCF-44E0-8869-2CE68C84EC76}" dt="2020-04-30T11:31:50.376" v="1989" actId="1076"/>
          <ac:spMkLst>
            <pc:docMk/>
            <pc:sldMk cId="3526229784" sldId="313"/>
            <ac:spMk id="24" creationId="{B5E67DEF-FB33-4163-946F-B62BE0791A6F}"/>
          </ac:spMkLst>
        </pc:spChg>
        <pc:picChg chg="del">
          <ac:chgData name="이 경오" userId="03d471aaec579ec3" providerId="LiveId" clId="{E68241FD-7FCF-44E0-8869-2CE68C84EC76}" dt="2020-04-30T11:27:04.994" v="1927" actId="478"/>
          <ac:picMkLst>
            <pc:docMk/>
            <pc:sldMk cId="3526229784" sldId="313"/>
            <ac:picMk id="6" creationId="{F9BB1785-31CE-4BED-B5C0-FA8618C84B5E}"/>
          </ac:picMkLst>
        </pc:picChg>
        <pc:picChg chg="del">
          <ac:chgData name="이 경오" userId="03d471aaec579ec3" providerId="LiveId" clId="{E68241FD-7FCF-44E0-8869-2CE68C84EC76}" dt="2020-04-30T11:27:04.994" v="1927" actId="478"/>
          <ac:picMkLst>
            <pc:docMk/>
            <pc:sldMk cId="3526229784" sldId="313"/>
            <ac:picMk id="7" creationId="{A713B024-3307-46E3-915F-8DC1F375ADDA}"/>
          </ac:picMkLst>
        </pc:picChg>
        <pc:picChg chg="add mod">
          <ac:chgData name="이 경오" userId="03d471aaec579ec3" providerId="LiveId" clId="{E68241FD-7FCF-44E0-8869-2CE68C84EC76}" dt="2020-04-30T11:27:48.738" v="1938" actId="1076"/>
          <ac:picMkLst>
            <pc:docMk/>
            <pc:sldMk cId="3526229784" sldId="313"/>
            <ac:picMk id="8" creationId="{BE7E3DF6-F812-4272-8EF6-F911B689A397}"/>
          </ac:picMkLst>
        </pc:picChg>
        <pc:picChg chg="add mod">
          <ac:chgData name="이 경오" userId="03d471aaec579ec3" providerId="LiveId" clId="{E68241FD-7FCF-44E0-8869-2CE68C84EC76}" dt="2020-04-30T11:27:26.527" v="1935" actId="14100"/>
          <ac:picMkLst>
            <pc:docMk/>
            <pc:sldMk cId="3526229784" sldId="313"/>
            <ac:picMk id="9" creationId="{393336A7-B0C2-4D1A-82D5-599B4789EE5D}"/>
          </ac:picMkLst>
        </pc:picChg>
        <pc:picChg chg="add mod">
          <ac:chgData name="이 경오" userId="03d471aaec579ec3" providerId="LiveId" clId="{E68241FD-7FCF-44E0-8869-2CE68C84EC76}" dt="2020-04-30T11:29:28.657" v="1951" actId="1076"/>
          <ac:picMkLst>
            <pc:docMk/>
            <pc:sldMk cId="3526229784" sldId="313"/>
            <ac:picMk id="14" creationId="{9BF7462D-568D-45D5-82A1-B90368413353}"/>
          </ac:picMkLst>
        </pc:picChg>
        <pc:picChg chg="add mod">
          <ac:chgData name="이 경오" userId="03d471aaec579ec3" providerId="LiveId" clId="{E68241FD-7FCF-44E0-8869-2CE68C84EC76}" dt="2020-04-30T11:29:43.395" v="1954" actId="14100"/>
          <ac:picMkLst>
            <pc:docMk/>
            <pc:sldMk cId="3526229784" sldId="313"/>
            <ac:picMk id="20" creationId="{49BAD89F-0D67-4C9A-B137-6AEA155FA7EF}"/>
          </ac:picMkLst>
        </pc:picChg>
        <pc:cxnChg chg="add mod">
          <ac:chgData name="이 경오" userId="03d471aaec579ec3" providerId="LiveId" clId="{E68241FD-7FCF-44E0-8869-2CE68C84EC76}" dt="2020-04-30T11:31:45.162" v="1987" actId="1076"/>
          <ac:cxnSpMkLst>
            <pc:docMk/>
            <pc:sldMk cId="3526229784" sldId="313"/>
            <ac:cxnSpMk id="16" creationId="{C9315C35-0217-485C-A454-B76DFC45837C}"/>
          </ac:cxnSpMkLst>
        </pc:cxnChg>
        <pc:cxnChg chg="del mod">
          <ac:chgData name="이 경오" userId="03d471aaec579ec3" providerId="LiveId" clId="{E68241FD-7FCF-44E0-8869-2CE68C84EC76}" dt="2020-04-30T11:27:04.994" v="1927" actId="478"/>
          <ac:cxnSpMkLst>
            <pc:docMk/>
            <pc:sldMk cId="3526229784" sldId="313"/>
            <ac:cxnSpMk id="19" creationId="{F77D9413-D3CE-424C-9EC1-33337F4C1EB5}"/>
          </ac:cxnSpMkLst>
        </pc:cxnChg>
        <pc:cxnChg chg="add mod">
          <ac:chgData name="이 경오" userId="03d471aaec579ec3" providerId="LiveId" clId="{E68241FD-7FCF-44E0-8869-2CE68C84EC76}" dt="2020-04-30T11:31:58.976" v="1992" actId="14100"/>
          <ac:cxnSpMkLst>
            <pc:docMk/>
            <pc:sldMk cId="3526229784" sldId="313"/>
            <ac:cxnSpMk id="25" creationId="{EA696F06-5F57-460F-B02D-1F88BEA6D267}"/>
          </ac:cxnSpMkLst>
        </pc:cxnChg>
        <pc:cxnChg chg="add mod">
          <ac:chgData name="이 경오" userId="03d471aaec579ec3" providerId="LiveId" clId="{E68241FD-7FCF-44E0-8869-2CE68C84EC76}" dt="2020-04-30T11:32:07.525" v="1995" actId="14100"/>
          <ac:cxnSpMkLst>
            <pc:docMk/>
            <pc:sldMk cId="3526229784" sldId="313"/>
            <ac:cxnSpMk id="28" creationId="{8949C7EE-63CC-4047-9E40-AF40DFCF2A26}"/>
          </ac:cxnSpMkLst>
        </pc:cxnChg>
      </pc:sldChg>
      <pc:sldChg chg="addSp delSp modSp add mod">
        <pc:chgData name="이 경오" userId="03d471aaec579ec3" providerId="LiveId" clId="{E68241FD-7FCF-44E0-8869-2CE68C84EC76}" dt="2020-04-30T11:33:02.696" v="2018" actId="14100"/>
        <pc:sldMkLst>
          <pc:docMk/>
          <pc:sldMk cId="2997274749" sldId="314"/>
        </pc:sldMkLst>
        <pc:spChg chg="del">
          <ac:chgData name="이 경오" userId="03d471aaec579ec3" providerId="LiveId" clId="{E68241FD-7FCF-44E0-8869-2CE68C84EC76}" dt="2020-04-30T11:29:58.551" v="1957" actId="478"/>
          <ac:spMkLst>
            <pc:docMk/>
            <pc:sldMk cId="2997274749" sldId="314"/>
            <ac:spMk id="15" creationId="{E491685A-A7FA-46F8-A477-B0E70F0A6D2A}"/>
          </ac:spMkLst>
        </pc:spChg>
        <pc:spChg chg="del">
          <ac:chgData name="이 경오" userId="03d471aaec579ec3" providerId="LiveId" clId="{E68241FD-7FCF-44E0-8869-2CE68C84EC76}" dt="2020-04-30T11:29:58.551" v="1957" actId="478"/>
          <ac:spMkLst>
            <pc:docMk/>
            <pc:sldMk cId="2997274749" sldId="314"/>
            <ac:spMk id="17" creationId="{0EF566FE-3CB7-48BF-8CF4-FB48C4E828E4}"/>
          </ac:spMkLst>
        </pc:spChg>
        <pc:spChg chg="add mod">
          <ac:chgData name="이 경오" userId="03d471aaec579ec3" providerId="LiveId" clId="{E68241FD-7FCF-44E0-8869-2CE68C84EC76}" dt="2020-04-30T11:32:25.036" v="2005" actId="1037"/>
          <ac:spMkLst>
            <pc:docMk/>
            <pc:sldMk cId="2997274749" sldId="314"/>
            <ac:spMk id="18" creationId="{37B4826C-6769-4665-9083-66636B607726}"/>
          </ac:spMkLst>
        </pc:spChg>
        <pc:spChg chg="add mod">
          <ac:chgData name="이 경오" userId="03d471aaec579ec3" providerId="LiveId" clId="{E68241FD-7FCF-44E0-8869-2CE68C84EC76}" dt="2020-04-30T11:32:29.607" v="2007" actId="1076"/>
          <ac:spMkLst>
            <pc:docMk/>
            <pc:sldMk cId="2997274749" sldId="314"/>
            <ac:spMk id="21" creationId="{97AF2823-FB09-44CA-A0B0-3ABDD2FB3BE3}"/>
          </ac:spMkLst>
        </pc:spChg>
        <pc:spChg chg="add mod">
          <ac:chgData name="이 경오" userId="03d471aaec579ec3" providerId="LiveId" clId="{E68241FD-7FCF-44E0-8869-2CE68C84EC76}" dt="2020-04-30T11:32:38.189" v="2010" actId="1076"/>
          <ac:spMkLst>
            <pc:docMk/>
            <pc:sldMk cId="2997274749" sldId="314"/>
            <ac:spMk id="22" creationId="{02D07392-A822-4FBB-B0D8-A4C9B2D4EF3E}"/>
          </ac:spMkLst>
        </pc:spChg>
        <pc:spChg chg="add mod">
          <ac:chgData name="이 경오" userId="03d471aaec579ec3" providerId="LiveId" clId="{E68241FD-7FCF-44E0-8869-2CE68C84EC76}" dt="2020-04-30T11:32:53.347" v="2015" actId="1076"/>
          <ac:spMkLst>
            <pc:docMk/>
            <pc:sldMk cId="2997274749" sldId="314"/>
            <ac:spMk id="25" creationId="{6CED8692-72CC-4E92-9563-E6D64AF49DF3}"/>
          </ac:spMkLst>
        </pc:spChg>
        <pc:picChg chg="add mod">
          <ac:chgData name="이 경오" userId="03d471aaec579ec3" providerId="LiveId" clId="{E68241FD-7FCF-44E0-8869-2CE68C84EC76}" dt="2020-04-30T11:30:22.316" v="1964" actId="14100"/>
          <ac:picMkLst>
            <pc:docMk/>
            <pc:sldMk cId="2997274749" sldId="314"/>
            <ac:picMk id="3" creationId="{C09F7362-10C3-4610-8DB7-447AF9592470}"/>
          </ac:picMkLst>
        </pc:picChg>
        <pc:picChg chg="add mod">
          <ac:chgData name="이 경오" userId="03d471aaec579ec3" providerId="LiveId" clId="{E68241FD-7FCF-44E0-8869-2CE68C84EC76}" dt="2020-04-30T11:30:25.586" v="1966" actId="14100"/>
          <ac:picMkLst>
            <pc:docMk/>
            <pc:sldMk cId="2997274749" sldId="314"/>
            <ac:picMk id="6" creationId="{3F700947-043F-4F2B-8490-982C807856ED}"/>
          </ac:picMkLst>
        </pc:picChg>
        <pc:picChg chg="add mod">
          <ac:chgData name="이 경오" userId="03d471aaec579ec3" providerId="LiveId" clId="{E68241FD-7FCF-44E0-8869-2CE68C84EC76}" dt="2020-04-30T11:30:36.845" v="1969" actId="14100"/>
          <ac:picMkLst>
            <pc:docMk/>
            <pc:sldMk cId="2997274749" sldId="314"/>
            <ac:picMk id="7" creationId="{A4529FD9-4219-4180-A6A0-2CA6AF8802A7}"/>
          </ac:picMkLst>
        </pc:picChg>
        <pc:picChg chg="del">
          <ac:chgData name="이 경오" userId="03d471aaec579ec3" providerId="LiveId" clId="{E68241FD-7FCF-44E0-8869-2CE68C84EC76}" dt="2020-04-30T11:29:56.068" v="1956" actId="478"/>
          <ac:picMkLst>
            <pc:docMk/>
            <pc:sldMk cId="2997274749" sldId="314"/>
            <ac:picMk id="8" creationId="{BE7E3DF6-F812-4272-8EF6-F911B689A397}"/>
          </ac:picMkLst>
        </pc:picChg>
        <pc:picChg chg="del">
          <ac:chgData name="이 경오" userId="03d471aaec579ec3" providerId="LiveId" clId="{E68241FD-7FCF-44E0-8869-2CE68C84EC76}" dt="2020-04-30T11:29:56.068" v="1956" actId="478"/>
          <ac:picMkLst>
            <pc:docMk/>
            <pc:sldMk cId="2997274749" sldId="314"/>
            <ac:picMk id="9" creationId="{393336A7-B0C2-4D1A-82D5-599B4789EE5D}"/>
          </ac:picMkLst>
        </pc:picChg>
        <pc:picChg chg="add mod">
          <ac:chgData name="이 경오" userId="03d471aaec579ec3" providerId="LiveId" clId="{E68241FD-7FCF-44E0-8869-2CE68C84EC76}" dt="2020-04-30T11:30:53.518" v="1972" actId="14100"/>
          <ac:picMkLst>
            <pc:docMk/>
            <pc:sldMk cId="2997274749" sldId="314"/>
            <ac:picMk id="10" creationId="{427CC501-B2E5-4814-8899-8F5C8228EC0B}"/>
          </ac:picMkLst>
        </pc:picChg>
        <pc:picChg chg="del">
          <ac:chgData name="이 경오" userId="03d471aaec579ec3" providerId="LiveId" clId="{E68241FD-7FCF-44E0-8869-2CE68C84EC76}" dt="2020-04-30T11:29:56.068" v="1956" actId="478"/>
          <ac:picMkLst>
            <pc:docMk/>
            <pc:sldMk cId="2997274749" sldId="314"/>
            <ac:picMk id="14" creationId="{9BF7462D-568D-45D5-82A1-B90368413353}"/>
          </ac:picMkLst>
        </pc:picChg>
        <pc:picChg chg="del">
          <ac:chgData name="이 경오" userId="03d471aaec579ec3" providerId="LiveId" clId="{E68241FD-7FCF-44E0-8869-2CE68C84EC76}" dt="2020-04-30T11:29:56.068" v="1956" actId="478"/>
          <ac:picMkLst>
            <pc:docMk/>
            <pc:sldMk cId="2997274749" sldId="314"/>
            <ac:picMk id="20" creationId="{49BAD89F-0D67-4C9A-B137-6AEA155FA7EF}"/>
          </ac:picMkLst>
        </pc:picChg>
        <pc:cxnChg chg="del mod">
          <ac:chgData name="이 경오" userId="03d471aaec579ec3" providerId="LiveId" clId="{E68241FD-7FCF-44E0-8869-2CE68C84EC76}" dt="2020-04-30T11:29:58.551" v="1957" actId="478"/>
          <ac:cxnSpMkLst>
            <pc:docMk/>
            <pc:sldMk cId="2997274749" sldId="314"/>
            <ac:cxnSpMk id="16" creationId="{C9315C35-0217-485C-A454-B76DFC45837C}"/>
          </ac:cxnSpMkLst>
        </pc:cxnChg>
        <pc:cxnChg chg="add mod">
          <ac:chgData name="이 경오" userId="03d471aaec579ec3" providerId="LiveId" clId="{E68241FD-7FCF-44E0-8869-2CE68C84EC76}" dt="2020-04-30T11:32:33.016" v="2008" actId="14100"/>
          <ac:cxnSpMkLst>
            <pc:docMk/>
            <pc:sldMk cId="2997274749" sldId="314"/>
            <ac:cxnSpMk id="19" creationId="{D343EC07-2FD9-4E12-A7C1-2ADB8A1A8003}"/>
          </ac:cxnSpMkLst>
        </pc:cxnChg>
        <pc:cxnChg chg="add mod">
          <ac:chgData name="이 경오" userId="03d471aaec579ec3" providerId="LiveId" clId="{E68241FD-7FCF-44E0-8869-2CE68C84EC76}" dt="2020-04-30T11:32:47.556" v="2013" actId="14100"/>
          <ac:cxnSpMkLst>
            <pc:docMk/>
            <pc:sldMk cId="2997274749" sldId="314"/>
            <ac:cxnSpMk id="23" creationId="{40657873-E3B6-4DEE-96D2-61C15872A38A}"/>
          </ac:cxnSpMkLst>
        </pc:cxnChg>
        <pc:cxnChg chg="add mod">
          <ac:chgData name="이 경오" userId="03d471aaec579ec3" providerId="LiveId" clId="{E68241FD-7FCF-44E0-8869-2CE68C84EC76}" dt="2020-04-30T11:33:02.696" v="2018" actId="14100"/>
          <ac:cxnSpMkLst>
            <pc:docMk/>
            <pc:sldMk cId="2997274749" sldId="314"/>
            <ac:cxnSpMk id="26" creationId="{5CFA0E51-12C4-4209-AE75-E4D643301A12}"/>
          </ac:cxnSpMkLst>
        </pc:cxnChg>
      </pc:sldChg>
      <pc:sldChg chg="addSp delSp modSp add mod">
        <pc:chgData name="이 경오" userId="03d471aaec579ec3" providerId="LiveId" clId="{E68241FD-7FCF-44E0-8869-2CE68C84EC76}" dt="2020-04-30T11:33:21.236" v="2021" actId="1076"/>
        <pc:sldMkLst>
          <pc:docMk/>
          <pc:sldMk cId="1421965379" sldId="315"/>
        </pc:sldMkLst>
        <pc:spChg chg="add mod">
          <ac:chgData name="이 경오" userId="03d471aaec579ec3" providerId="LiveId" clId="{E68241FD-7FCF-44E0-8869-2CE68C84EC76}" dt="2020-04-30T11:33:21.236" v="2021" actId="1076"/>
          <ac:spMkLst>
            <pc:docMk/>
            <pc:sldMk cId="1421965379" sldId="315"/>
            <ac:spMk id="15" creationId="{5A03AB59-C872-45AD-8CC4-14012382E18B}"/>
          </ac:spMkLst>
        </pc:spChg>
        <pc:picChg chg="del">
          <ac:chgData name="이 경오" userId="03d471aaec579ec3" providerId="LiveId" clId="{E68241FD-7FCF-44E0-8869-2CE68C84EC76}" dt="2020-04-30T11:31:08.618" v="1977" actId="478"/>
          <ac:picMkLst>
            <pc:docMk/>
            <pc:sldMk cId="1421965379" sldId="315"/>
            <ac:picMk id="3" creationId="{C09F7362-10C3-4610-8DB7-447AF9592470}"/>
          </ac:picMkLst>
        </pc:picChg>
        <pc:picChg chg="del mod">
          <ac:chgData name="이 경오" userId="03d471aaec579ec3" providerId="LiveId" clId="{E68241FD-7FCF-44E0-8869-2CE68C84EC76}" dt="2020-04-30T11:31:08.618" v="1977" actId="478"/>
          <ac:picMkLst>
            <pc:docMk/>
            <pc:sldMk cId="1421965379" sldId="315"/>
            <ac:picMk id="6" creationId="{3F700947-043F-4F2B-8490-982C807856ED}"/>
          </ac:picMkLst>
        </pc:picChg>
        <pc:picChg chg="del">
          <ac:chgData name="이 경오" userId="03d471aaec579ec3" providerId="LiveId" clId="{E68241FD-7FCF-44E0-8869-2CE68C84EC76}" dt="2020-04-30T11:31:10.199" v="1978" actId="478"/>
          <ac:picMkLst>
            <pc:docMk/>
            <pc:sldMk cId="1421965379" sldId="315"/>
            <ac:picMk id="7" creationId="{A4529FD9-4219-4180-A6A0-2CA6AF8802A7}"/>
          </ac:picMkLst>
        </pc:picChg>
        <pc:picChg chg="add mod">
          <ac:chgData name="이 경오" userId="03d471aaec579ec3" providerId="LiveId" clId="{E68241FD-7FCF-44E0-8869-2CE68C84EC76}" dt="2020-04-30T11:31:18.596" v="1981" actId="14100"/>
          <ac:picMkLst>
            <pc:docMk/>
            <pc:sldMk cId="1421965379" sldId="315"/>
            <ac:picMk id="8" creationId="{02756502-A6EC-46FF-A63B-06FE61CED776}"/>
          </ac:picMkLst>
        </pc:picChg>
        <pc:picChg chg="add mod">
          <ac:chgData name="이 경오" userId="03d471aaec579ec3" providerId="LiveId" clId="{E68241FD-7FCF-44E0-8869-2CE68C84EC76}" dt="2020-04-30T11:31:31.814" v="1984" actId="14100"/>
          <ac:picMkLst>
            <pc:docMk/>
            <pc:sldMk cId="1421965379" sldId="315"/>
            <ac:picMk id="9" creationId="{9C4B335D-9953-4B49-A123-E2D79A76C2D4}"/>
          </ac:picMkLst>
        </pc:picChg>
        <pc:picChg chg="del">
          <ac:chgData name="이 경오" userId="03d471aaec579ec3" providerId="LiveId" clId="{E68241FD-7FCF-44E0-8869-2CE68C84EC76}" dt="2020-04-30T11:31:06.498" v="1975" actId="478"/>
          <ac:picMkLst>
            <pc:docMk/>
            <pc:sldMk cId="1421965379" sldId="315"/>
            <ac:picMk id="10" creationId="{427CC501-B2E5-4814-8899-8F5C8228EC0B}"/>
          </ac:picMkLst>
        </pc:picChg>
        <pc:picChg chg="add del mod">
          <ac:chgData name="이 경오" userId="03d471aaec579ec3" providerId="LiveId" clId="{E68241FD-7FCF-44E0-8869-2CE68C84EC76}" dt="2020-04-30T11:31:06.498" v="1975" actId="478"/>
          <ac:picMkLst>
            <pc:docMk/>
            <pc:sldMk cId="1421965379" sldId="315"/>
            <ac:picMk id="11" creationId="{85EBB9EB-0AE5-4B56-AB17-D4F97E317BDF}"/>
          </ac:picMkLst>
        </pc:picChg>
        <pc:picChg chg="add del mod">
          <ac:chgData name="이 경오" userId="03d471aaec579ec3" providerId="LiveId" clId="{E68241FD-7FCF-44E0-8869-2CE68C84EC76}" dt="2020-04-30T11:31:06.498" v="1975" actId="478"/>
          <ac:picMkLst>
            <pc:docMk/>
            <pc:sldMk cId="1421965379" sldId="315"/>
            <ac:picMk id="13" creationId="{F0A99816-6B9A-45C6-99D2-6127F8465D25}"/>
          </ac:picMkLst>
        </pc:picChg>
        <pc:picChg chg="add del mod">
          <ac:chgData name="이 경오" userId="03d471aaec579ec3" providerId="LiveId" clId="{E68241FD-7FCF-44E0-8869-2CE68C84EC76}" dt="2020-04-30T11:31:08.618" v="1977" actId="478"/>
          <ac:picMkLst>
            <pc:docMk/>
            <pc:sldMk cId="1421965379" sldId="315"/>
            <ac:picMk id="14" creationId="{8AF3BC91-84F5-4293-B563-4BAB94BB534C}"/>
          </ac:picMkLst>
        </pc:picChg>
        <pc:cxnChg chg="add del mod">
          <ac:chgData name="이 경오" userId="03d471aaec579ec3" providerId="LiveId" clId="{E68241FD-7FCF-44E0-8869-2CE68C84EC76}" dt="2020-04-30T11:33:15.885" v="2020" actId="478"/>
          <ac:cxnSpMkLst>
            <pc:docMk/>
            <pc:sldMk cId="1421965379" sldId="315"/>
            <ac:cxnSpMk id="16" creationId="{ADBBF99C-5769-4502-86B7-867D7F7C0B5C}"/>
          </ac:cxnSpMkLst>
        </pc:cxnChg>
      </pc:sldChg>
      <pc:sldChg chg="addSp delSp modSp add mod">
        <pc:chgData name="이 경오" userId="03d471aaec579ec3" providerId="LiveId" clId="{E68241FD-7FCF-44E0-8869-2CE68C84EC76}" dt="2020-04-30T11:37:38.637" v="2187"/>
        <pc:sldMkLst>
          <pc:docMk/>
          <pc:sldMk cId="1155329877" sldId="316"/>
        </pc:sldMkLst>
        <pc:spChg chg="mod">
          <ac:chgData name="이 경오" userId="03d471aaec579ec3" providerId="LiveId" clId="{E68241FD-7FCF-44E0-8869-2CE68C84EC76}" dt="2020-04-30T11:33:35.377" v="2044"/>
          <ac:spMkLst>
            <pc:docMk/>
            <pc:sldMk cId="1155329877" sldId="316"/>
            <ac:spMk id="2" creationId="{00000000-0000-0000-0000-000000000000}"/>
          </ac:spMkLst>
        </pc:spChg>
        <pc:spChg chg="add del">
          <ac:chgData name="이 경오" userId="03d471aaec579ec3" providerId="LiveId" clId="{E68241FD-7FCF-44E0-8869-2CE68C84EC76}" dt="2020-04-30T11:34:46.526" v="2081"/>
          <ac:spMkLst>
            <pc:docMk/>
            <pc:sldMk cId="1155329877" sldId="316"/>
            <ac:spMk id="3" creationId="{C7DFDF73-2571-4C33-BD45-E6EA28AA70D2}"/>
          </ac:spMkLst>
        </pc:spChg>
        <pc:spChg chg="add mod">
          <ac:chgData name="이 경오" userId="03d471aaec579ec3" providerId="LiveId" clId="{E68241FD-7FCF-44E0-8869-2CE68C84EC76}" dt="2020-04-30T11:36:00.407" v="2105" actId="113"/>
          <ac:spMkLst>
            <pc:docMk/>
            <pc:sldMk cId="1155329877" sldId="316"/>
            <ac:spMk id="7" creationId="{EF1C5BCC-3C7B-403C-987A-5D5F47FE067D}"/>
          </ac:spMkLst>
        </pc:spChg>
        <pc:spChg chg="add mod">
          <ac:chgData name="이 경오" userId="03d471aaec579ec3" providerId="LiveId" clId="{E68241FD-7FCF-44E0-8869-2CE68C84EC76}" dt="2020-04-30T11:35:16.871" v="2091" actId="1037"/>
          <ac:spMkLst>
            <pc:docMk/>
            <pc:sldMk cId="1155329877" sldId="316"/>
            <ac:spMk id="11" creationId="{61D75DB5-9394-4657-8886-A48CDF76D068}"/>
          </ac:spMkLst>
        </pc:spChg>
        <pc:spChg chg="mod">
          <ac:chgData name="이 경오" userId="03d471aaec579ec3" providerId="LiveId" clId="{E68241FD-7FCF-44E0-8869-2CE68C84EC76}" dt="2020-04-30T11:37:38.637" v="2187"/>
          <ac:spMkLst>
            <pc:docMk/>
            <pc:sldMk cId="1155329877" sldId="316"/>
            <ac:spMk id="12" creationId="{66812302-F60B-4FD0-BFC5-A8FEC630A678}"/>
          </ac:spMkLst>
        </pc:spChg>
        <pc:spChg chg="add mod">
          <ac:chgData name="이 경오" userId="03d471aaec579ec3" providerId="LiveId" clId="{E68241FD-7FCF-44E0-8869-2CE68C84EC76}" dt="2020-04-30T11:36:36.295" v="2111" actId="14100"/>
          <ac:spMkLst>
            <pc:docMk/>
            <pc:sldMk cId="1155329877" sldId="316"/>
            <ac:spMk id="14" creationId="{E1D5EBF8-7EE1-417C-8E8E-B3DEDA4F173B}"/>
          </ac:spMkLst>
        </pc:spChg>
        <pc:spChg chg="del">
          <ac:chgData name="이 경오" userId="03d471aaec579ec3" providerId="LiveId" clId="{E68241FD-7FCF-44E0-8869-2CE68C84EC76}" dt="2020-04-30T11:34:32.206" v="2079" actId="478"/>
          <ac:spMkLst>
            <pc:docMk/>
            <pc:sldMk cId="1155329877" sldId="316"/>
            <ac:spMk id="15" creationId="{5A03AB59-C872-45AD-8CC4-14012382E18B}"/>
          </ac:spMkLst>
        </pc:spChg>
        <pc:spChg chg="add mod">
          <ac:chgData name="이 경오" userId="03d471aaec579ec3" providerId="LiveId" clId="{E68241FD-7FCF-44E0-8869-2CE68C84EC76}" dt="2020-04-30T11:36:50.372" v="2119" actId="1036"/>
          <ac:spMkLst>
            <pc:docMk/>
            <pc:sldMk cId="1155329877" sldId="316"/>
            <ac:spMk id="16" creationId="{B415A335-C5AC-4AD8-ACA4-F73F72D662AD}"/>
          </ac:spMkLst>
        </pc:spChg>
        <pc:picChg chg="add mod">
          <ac:chgData name="이 경오" userId="03d471aaec579ec3" providerId="LiveId" clId="{E68241FD-7FCF-44E0-8869-2CE68C84EC76}" dt="2020-04-30T11:35:05.622" v="2086" actId="1076"/>
          <ac:picMkLst>
            <pc:docMk/>
            <pc:sldMk cId="1155329877" sldId="316"/>
            <ac:picMk id="6" creationId="{C8338AD8-5370-4AE9-BB78-3BF7E097A332}"/>
          </ac:picMkLst>
        </pc:picChg>
        <pc:picChg chg="del">
          <ac:chgData name="이 경오" userId="03d471aaec579ec3" providerId="LiveId" clId="{E68241FD-7FCF-44E0-8869-2CE68C84EC76}" dt="2020-04-30T11:34:32.206" v="2079" actId="478"/>
          <ac:picMkLst>
            <pc:docMk/>
            <pc:sldMk cId="1155329877" sldId="316"/>
            <ac:picMk id="8" creationId="{02756502-A6EC-46FF-A63B-06FE61CED776}"/>
          </ac:picMkLst>
        </pc:picChg>
        <pc:picChg chg="del">
          <ac:chgData name="이 경오" userId="03d471aaec579ec3" providerId="LiveId" clId="{E68241FD-7FCF-44E0-8869-2CE68C84EC76}" dt="2020-04-30T11:34:32.206" v="2079" actId="478"/>
          <ac:picMkLst>
            <pc:docMk/>
            <pc:sldMk cId="1155329877" sldId="316"/>
            <ac:picMk id="9" creationId="{9C4B335D-9953-4B49-A123-E2D79A76C2D4}"/>
          </ac:picMkLst>
        </pc:picChg>
        <pc:picChg chg="add mod">
          <ac:chgData name="이 경오" userId="03d471aaec579ec3" providerId="LiveId" clId="{E68241FD-7FCF-44E0-8869-2CE68C84EC76}" dt="2020-04-30T11:36:20.786" v="2108" actId="1076"/>
          <ac:picMkLst>
            <pc:docMk/>
            <pc:sldMk cId="1155329877" sldId="316"/>
            <ac:picMk id="10" creationId="{BDE857E1-6672-496C-929E-094F1CC60FD7}"/>
          </ac:picMkLst>
        </pc:picChg>
        <pc:cxnChg chg="add mod">
          <ac:chgData name="이 경오" userId="03d471aaec579ec3" providerId="LiveId" clId="{E68241FD-7FCF-44E0-8869-2CE68C84EC76}" dt="2020-04-30T11:37:06.195" v="2122" actId="14100"/>
          <ac:cxnSpMkLst>
            <pc:docMk/>
            <pc:sldMk cId="1155329877" sldId="316"/>
            <ac:cxnSpMk id="17" creationId="{15038219-7ED1-4393-B6E6-3A222635AA4B}"/>
          </ac:cxnSpMkLst>
        </pc:cxnChg>
        <pc:cxnChg chg="add mod">
          <ac:chgData name="이 경오" userId="03d471aaec579ec3" providerId="LiveId" clId="{E68241FD-7FCF-44E0-8869-2CE68C84EC76}" dt="2020-04-30T11:37:13.556" v="2125" actId="14100"/>
          <ac:cxnSpMkLst>
            <pc:docMk/>
            <pc:sldMk cId="1155329877" sldId="316"/>
            <ac:cxnSpMk id="19" creationId="{8C354F1A-379B-4D24-9CDF-F9D551381B70}"/>
          </ac:cxnSpMkLst>
        </pc:cxnChg>
      </pc:sldChg>
      <pc:sldChg chg="addSp delSp modSp add mod">
        <pc:chgData name="이 경오" userId="03d471aaec579ec3" providerId="LiveId" clId="{E68241FD-7FCF-44E0-8869-2CE68C84EC76}" dt="2020-04-30T11:45:01.454" v="2627" actId="1076"/>
        <pc:sldMkLst>
          <pc:docMk/>
          <pc:sldMk cId="2607342884" sldId="317"/>
        </pc:sldMkLst>
        <pc:spChg chg="del">
          <ac:chgData name="이 경오" userId="03d471aaec579ec3" providerId="LiveId" clId="{E68241FD-7FCF-44E0-8869-2CE68C84EC76}" dt="2020-04-30T11:37:50.250" v="2198" actId="478"/>
          <ac:spMkLst>
            <pc:docMk/>
            <pc:sldMk cId="2607342884" sldId="317"/>
            <ac:spMk id="7" creationId="{EF1C5BCC-3C7B-403C-987A-5D5F47FE067D}"/>
          </ac:spMkLst>
        </pc:spChg>
        <pc:spChg chg="add mod">
          <ac:chgData name="이 경오" userId="03d471aaec579ec3" providerId="LiveId" clId="{E68241FD-7FCF-44E0-8869-2CE68C84EC76}" dt="2020-04-30T11:43:26.924" v="2576" actId="1076"/>
          <ac:spMkLst>
            <pc:docMk/>
            <pc:sldMk cId="2607342884" sldId="317"/>
            <ac:spMk id="9" creationId="{408D3C6E-8FB6-48E5-9AD6-C0FC3BBCE7B2}"/>
          </ac:spMkLst>
        </pc:spChg>
        <pc:spChg chg="del">
          <ac:chgData name="이 경오" userId="03d471aaec579ec3" providerId="LiveId" clId="{E68241FD-7FCF-44E0-8869-2CE68C84EC76}" dt="2020-04-30T11:37:50.250" v="2198" actId="478"/>
          <ac:spMkLst>
            <pc:docMk/>
            <pc:sldMk cId="2607342884" sldId="317"/>
            <ac:spMk id="11" creationId="{61D75DB5-9394-4657-8886-A48CDF76D068}"/>
          </ac:spMkLst>
        </pc:spChg>
        <pc:spChg chg="mod">
          <ac:chgData name="이 경오" userId="03d471aaec579ec3" providerId="LiveId" clId="{E68241FD-7FCF-44E0-8869-2CE68C84EC76}" dt="2020-04-30T11:37:46.937" v="2197"/>
          <ac:spMkLst>
            <pc:docMk/>
            <pc:sldMk cId="2607342884" sldId="317"/>
            <ac:spMk id="12" creationId="{66812302-F60B-4FD0-BFC5-A8FEC630A678}"/>
          </ac:spMkLst>
        </pc:spChg>
        <pc:spChg chg="del">
          <ac:chgData name="이 경오" userId="03d471aaec579ec3" providerId="LiveId" clId="{E68241FD-7FCF-44E0-8869-2CE68C84EC76}" dt="2020-04-30T11:37:50.250" v="2198" actId="478"/>
          <ac:spMkLst>
            <pc:docMk/>
            <pc:sldMk cId="2607342884" sldId="317"/>
            <ac:spMk id="14" creationId="{E1D5EBF8-7EE1-417C-8E8E-B3DEDA4F173B}"/>
          </ac:spMkLst>
        </pc:spChg>
        <pc:spChg chg="del">
          <ac:chgData name="이 경오" userId="03d471aaec579ec3" providerId="LiveId" clId="{E68241FD-7FCF-44E0-8869-2CE68C84EC76}" dt="2020-04-30T11:37:50.250" v="2198" actId="478"/>
          <ac:spMkLst>
            <pc:docMk/>
            <pc:sldMk cId="2607342884" sldId="317"/>
            <ac:spMk id="16" creationId="{B415A335-C5AC-4AD8-ACA4-F73F72D662AD}"/>
          </ac:spMkLst>
        </pc:spChg>
        <pc:spChg chg="add mod">
          <ac:chgData name="이 경오" userId="03d471aaec579ec3" providerId="LiveId" clId="{E68241FD-7FCF-44E0-8869-2CE68C84EC76}" dt="2020-04-30T11:44:46.482" v="2624" actId="20577"/>
          <ac:spMkLst>
            <pc:docMk/>
            <pc:sldMk cId="2607342884" sldId="317"/>
            <ac:spMk id="18" creationId="{C1C3F4E9-7634-48C3-84FF-882716AFC688}"/>
          </ac:spMkLst>
        </pc:spChg>
        <pc:spChg chg="add mod">
          <ac:chgData name="이 경오" userId="03d471aaec579ec3" providerId="LiveId" clId="{E68241FD-7FCF-44E0-8869-2CE68C84EC76}" dt="2020-04-30T11:40:47.610" v="2548" actId="1035"/>
          <ac:spMkLst>
            <pc:docMk/>
            <pc:sldMk cId="2607342884" sldId="317"/>
            <ac:spMk id="20" creationId="{4025BB77-0AED-45F2-864F-184066C87ABF}"/>
          </ac:spMkLst>
        </pc:spChg>
        <pc:spChg chg="add mod">
          <ac:chgData name="이 경오" userId="03d471aaec579ec3" providerId="LiveId" clId="{E68241FD-7FCF-44E0-8869-2CE68C84EC76}" dt="2020-04-30T11:40:55.407" v="2550" actId="1076"/>
          <ac:spMkLst>
            <pc:docMk/>
            <pc:sldMk cId="2607342884" sldId="317"/>
            <ac:spMk id="21" creationId="{B527C11F-C2EE-45D6-ADEB-D15389E8DF99}"/>
          </ac:spMkLst>
        </pc:spChg>
        <pc:spChg chg="add mod">
          <ac:chgData name="이 경오" userId="03d471aaec579ec3" providerId="LiveId" clId="{E68241FD-7FCF-44E0-8869-2CE68C84EC76}" dt="2020-04-30T11:41:04.002" v="2555" actId="1035"/>
          <ac:spMkLst>
            <pc:docMk/>
            <pc:sldMk cId="2607342884" sldId="317"/>
            <ac:spMk id="22" creationId="{3BFF833C-D62C-4257-BA27-C2350D89E97E}"/>
          </ac:spMkLst>
        </pc:spChg>
        <pc:spChg chg="add mod">
          <ac:chgData name="이 경오" userId="03d471aaec579ec3" providerId="LiveId" clId="{E68241FD-7FCF-44E0-8869-2CE68C84EC76}" dt="2020-04-30T11:41:10.047" v="2557" actId="1076"/>
          <ac:spMkLst>
            <pc:docMk/>
            <pc:sldMk cId="2607342884" sldId="317"/>
            <ac:spMk id="23" creationId="{A072243F-1623-467B-B881-E9FD41E49445}"/>
          </ac:spMkLst>
        </pc:spChg>
        <pc:spChg chg="add mod">
          <ac:chgData name="이 경오" userId="03d471aaec579ec3" providerId="LiveId" clId="{E68241FD-7FCF-44E0-8869-2CE68C84EC76}" dt="2020-04-30T11:41:19.616" v="2562" actId="14100"/>
          <ac:spMkLst>
            <pc:docMk/>
            <pc:sldMk cId="2607342884" sldId="317"/>
            <ac:spMk id="24" creationId="{03A6417A-2F06-4863-B8BC-71C465AE4260}"/>
          </ac:spMkLst>
        </pc:spChg>
        <pc:spChg chg="add mod">
          <ac:chgData name="이 경오" userId="03d471aaec579ec3" providerId="LiveId" clId="{E68241FD-7FCF-44E0-8869-2CE68C84EC76}" dt="2020-04-30T11:41:30.207" v="2564" actId="1076"/>
          <ac:spMkLst>
            <pc:docMk/>
            <pc:sldMk cId="2607342884" sldId="317"/>
            <ac:spMk id="25" creationId="{984ADCFB-3679-4CA9-B74E-3E4958412E56}"/>
          </ac:spMkLst>
        </pc:spChg>
        <pc:spChg chg="add mod">
          <ac:chgData name="이 경오" userId="03d471aaec579ec3" providerId="LiveId" clId="{E68241FD-7FCF-44E0-8869-2CE68C84EC76}" dt="2020-04-30T11:44:29.945" v="2580" actId="14100"/>
          <ac:spMkLst>
            <pc:docMk/>
            <pc:sldMk cId="2607342884" sldId="317"/>
            <ac:spMk id="26" creationId="{024B9E4C-F610-42F7-B6FC-4F1202E6632A}"/>
          </ac:spMkLst>
        </pc:spChg>
        <pc:picChg chg="add del mod">
          <ac:chgData name="이 경오" userId="03d471aaec579ec3" providerId="LiveId" clId="{E68241FD-7FCF-44E0-8869-2CE68C84EC76}" dt="2020-04-30T11:38:27.688" v="2202" actId="478"/>
          <ac:picMkLst>
            <pc:docMk/>
            <pc:sldMk cId="2607342884" sldId="317"/>
            <ac:picMk id="3" creationId="{703EE6D3-73A2-4960-8B45-5246E4F13E45}"/>
          </ac:picMkLst>
        </pc:picChg>
        <pc:picChg chg="del">
          <ac:chgData name="이 경오" userId="03d471aaec579ec3" providerId="LiveId" clId="{E68241FD-7FCF-44E0-8869-2CE68C84EC76}" dt="2020-04-30T11:37:50.250" v="2198" actId="478"/>
          <ac:picMkLst>
            <pc:docMk/>
            <pc:sldMk cId="2607342884" sldId="317"/>
            <ac:picMk id="6" creationId="{C8338AD8-5370-4AE9-BB78-3BF7E097A332}"/>
          </ac:picMkLst>
        </pc:picChg>
        <pc:picChg chg="add mod">
          <ac:chgData name="이 경오" userId="03d471aaec579ec3" providerId="LiveId" clId="{E68241FD-7FCF-44E0-8869-2CE68C84EC76}" dt="2020-04-30T11:43:14.474" v="2573" actId="1076"/>
          <ac:picMkLst>
            <pc:docMk/>
            <pc:sldMk cId="2607342884" sldId="317"/>
            <ac:picMk id="8" creationId="{13042164-AC00-4A3B-B668-89826B0680D4}"/>
          </ac:picMkLst>
        </pc:picChg>
        <pc:picChg chg="del">
          <ac:chgData name="이 경오" userId="03d471aaec579ec3" providerId="LiveId" clId="{E68241FD-7FCF-44E0-8869-2CE68C84EC76}" dt="2020-04-30T11:37:50.250" v="2198" actId="478"/>
          <ac:picMkLst>
            <pc:docMk/>
            <pc:sldMk cId="2607342884" sldId="317"/>
            <ac:picMk id="10" creationId="{BDE857E1-6672-496C-929E-094F1CC60FD7}"/>
          </ac:picMkLst>
        </pc:picChg>
        <pc:picChg chg="add mod">
          <ac:chgData name="이 경오" userId="03d471aaec579ec3" providerId="LiveId" clId="{E68241FD-7FCF-44E0-8869-2CE68C84EC76}" dt="2020-04-30T11:45:01.454" v="2627" actId="1076"/>
          <ac:picMkLst>
            <pc:docMk/>
            <pc:sldMk cId="2607342884" sldId="317"/>
            <ac:picMk id="13" creationId="{17300FE1-0BD5-425D-BDB2-6129CE47401B}"/>
          </ac:picMkLst>
        </pc:picChg>
        <pc:cxnChg chg="del mod">
          <ac:chgData name="이 경오" userId="03d471aaec579ec3" providerId="LiveId" clId="{E68241FD-7FCF-44E0-8869-2CE68C84EC76}" dt="2020-04-30T11:37:50.250" v="2198" actId="478"/>
          <ac:cxnSpMkLst>
            <pc:docMk/>
            <pc:sldMk cId="2607342884" sldId="317"/>
            <ac:cxnSpMk id="17" creationId="{15038219-7ED1-4393-B6E6-3A222635AA4B}"/>
          </ac:cxnSpMkLst>
        </pc:cxnChg>
        <pc:cxnChg chg="del mod">
          <ac:chgData name="이 경오" userId="03d471aaec579ec3" providerId="LiveId" clId="{E68241FD-7FCF-44E0-8869-2CE68C84EC76}" dt="2020-04-30T11:37:50.250" v="2198" actId="478"/>
          <ac:cxnSpMkLst>
            <pc:docMk/>
            <pc:sldMk cId="2607342884" sldId="317"/>
            <ac:cxnSpMk id="19" creationId="{8C354F1A-379B-4D24-9CDF-F9D551381B70}"/>
          </ac:cxnSpMkLst>
        </pc:cxnChg>
      </pc:sldChg>
      <pc:sldChg chg="addSp delSp modSp add mod">
        <pc:chgData name="이 경오" userId="03d471aaec579ec3" providerId="LiveId" clId="{E68241FD-7FCF-44E0-8869-2CE68C84EC76}" dt="2020-04-30T11:47:21.824" v="2751" actId="1076"/>
        <pc:sldMkLst>
          <pc:docMk/>
          <pc:sldMk cId="4132889191" sldId="318"/>
        </pc:sldMkLst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9" creationId="{408D3C6E-8FB6-48E5-9AD6-C0FC3BBCE7B2}"/>
          </ac:spMkLst>
        </pc:spChg>
        <pc:spChg chg="mod">
          <ac:chgData name="이 경오" userId="03d471aaec579ec3" providerId="LiveId" clId="{E68241FD-7FCF-44E0-8869-2CE68C84EC76}" dt="2020-04-30T11:46:28.674" v="2683" actId="11"/>
          <ac:spMkLst>
            <pc:docMk/>
            <pc:sldMk cId="4132889191" sldId="318"/>
            <ac:spMk id="12" creationId="{66812302-F60B-4FD0-BFC5-A8FEC630A678}"/>
          </ac:spMkLst>
        </pc:spChg>
        <pc:spChg chg="add del mod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17" creationId="{55A93DE2-23F0-4F47-B573-C185F2610A48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18" creationId="{C1C3F4E9-7634-48C3-84FF-882716AFC688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0" creationId="{4025BB77-0AED-45F2-864F-184066C87ABF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1" creationId="{B527C11F-C2EE-45D6-ADEB-D15389E8DF99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2" creationId="{3BFF833C-D62C-4257-BA27-C2350D89E97E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3" creationId="{A072243F-1623-467B-B881-E9FD41E49445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4" creationId="{03A6417A-2F06-4863-B8BC-71C465AE4260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5" creationId="{984ADCFB-3679-4CA9-B74E-3E4958412E56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6" creationId="{024B9E4C-F610-42F7-B6FC-4F1202E6632A}"/>
          </ac:spMkLst>
        </pc:spChg>
        <pc:picChg chg="add mod">
          <ac:chgData name="이 경오" userId="03d471aaec579ec3" providerId="LiveId" clId="{E68241FD-7FCF-44E0-8869-2CE68C84EC76}" dt="2020-04-30T11:47:21.824" v="2751" actId="1076"/>
          <ac:picMkLst>
            <pc:docMk/>
            <pc:sldMk cId="4132889191" sldId="318"/>
            <ac:picMk id="3" creationId="{AAD5AFF2-880D-4A1B-AA10-FEBEB7D05C94}"/>
          </ac:picMkLst>
        </pc:picChg>
        <pc:picChg chg="del">
          <ac:chgData name="이 경오" userId="03d471aaec579ec3" providerId="LiveId" clId="{E68241FD-7FCF-44E0-8869-2CE68C84EC76}" dt="2020-04-30T11:47:17.238" v="2749" actId="478"/>
          <ac:picMkLst>
            <pc:docMk/>
            <pc:sldMk cId="4132889191" sldId="318"/>
            <ac:picMk id="8" creationId="{13042164-AC00-4A3B-B668-89826B0680D4}"/>
          </ac:picMkLst>
        </pc:picChg>
        <pc:picChg chg="del">
          <ac:chgData name="이 경오" userId="03d471aaec579ec3" providerId="LiveId" clId="{E68241FD-7FCF-44E0-8869-2CE68C84EC76}" dt="2020-04-30T11:47:17.238" v="2749" actId="478"/>
          <ac:picMkLst>
            <pc:docMk/>
            <pc:sldMk cId="4132889191" sldId="318"/>
            <ac:picMk id="13" creationId="{17300FE1-0BD5-425D-BDB2-6129CE47401B}"/>
          </ac:picMkLst>
        </pc:picChg>
      </pc:sldChg>
      <pc:sldChg chg="add del">
        <pc:chgData name="이 경오" userId="03d471aaec579ec3" providerId="LiveId" clId="{E68241FD-7FCF-44E0-8869-2CE68C84EC76}" dt="2020-04-30T12:53:20.902" v="2753"/>
        <pc:sldMkLst>
          <pc:docMk/>
          <pc:sldMk cId="1529366675" sldId="319"/>
        </pc:sldMkLst>
      </pc:sldChg>
      <pc:sldChg chg="modSp add mod ord">
        <pc:chgData name="이 경오" userId="03d471aaec579ec3" providerId="LiveId" clId="{E68241FD-7FCF-44E0-8869-2CE68C84EC76}" dt="2020-04-30T16:40:20.481" v="4586" actId="20577"/>
        <pc:sldMkLst>
          <pc:docMk/>
          <pc:sldMk cId="2229294732" sldId="319"/>
        </pc:sldMkLst>
        <pc:spChg chg="mod">
          <ac:chgData name="이 경오" userId="03d471aaec579ec3" providerId="LiveId" clId="{E68241FD-7FCF-44E0-8869-2CE68C84EC76}" dt="2020-04-30T16:40:20.481" v="4586" actId="20577"/>
          <ac:spMkLst>
            <pc:docMk/>
            <pc:sldMk cId="2229294732" sldId="319"/>
            <ac:spMk id="6" creationId="{97ABE4A9-0E2E-45E8-86C2-53BF8FA05A72}"/>
          </ac:spMkLst>
        </pc:spChg>
      </pc:sldChg>
      <pc:sldChg chg="addSp delSp modSp add mod">
        <pc:chgData name="이 경오" userId="03d471aaec579ec3" providerId="LiveId" clId="{E68241FD-7FCF-44E0-8869-2CE68C84EC76}" dt="2020-04-30T16:20:01.355" v="4112" actId="403"/>
        <pc:sldMkLst>
          <pc:docMk/>
          <pc:sldMk cId="1930087035" sldId="320"/>
        </pc:sldMkLst>
        <pc:spChg chg="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2" creationId="{BE5AEC42-1BAB-4C9F-B1FF-6EF2278B5619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3" creationId="{38ADDE88-3523-4169-A695-805C575EE0BF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6" creationId="{92A2C115-0A04-45E1-BC50-64013F95D82B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7" creationId="{5A951D9C-67BE-4E19-ACE8-2EBADBC48F8E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8" creationId="{D6B74C7A-0DFF-4573-9633-D54F33829D02}"/>
          </ac:spMkLst>
        </pc:spChg>
        <pc:spChg chg="add mod">
          <ac:chgData name="이 경오" userId="03d471aaec579ec3" providerId="LiveId" clId="{E68241FD-7FCF-44E0-8869-2CE68C84EC76}" dt="2020-04-30T16:13:33.793" v="3997" actId="14100"/>
          <ac:spMkLst>
            <pc:docMk/>
            <pc:sldMk cId="1930087035" sldId="320"/>
            <ac:spMk id="9" creationId="{E050C306-C4E1-42EF-923D-5079FA405367}"/>
          </ac:spMkLst>
        </pc:spChg>
        <pc:spChg chg="add del mod">
          <ac:chgData name="이 경오" userId="03d471aaec579ec3" providerId="LiveId" clId="{E68241FD-7FCF-44E0-8869-2CE68C84EC76}" dt="2020-04-30T14:22:39.660" v="3359" actId="478"/>
          <ac:spMkLst>
            <pc:docMk/>
            <pc:sldMk cId="1930087035" sldId="320"/>
            <ac:spMk id="10" creationId="{319C04A8-F040-4826-8814-0A0221148167}"/>
          </ac:spMkLst>
        </pc:spChg>
        <pc:spChg chg="add del mod">
          <ac:chgData name="이 경오" userId="03d471aaec579ec3" providerId="LiveId" clId="{E68241FD-7FCF-44E0-8869-2CE68C84EC76}" dt="2020-04-30T14:22:39.660" v="3359" actId="478"/>
          <ac:spMkLst>
            <pc:docMk/>
            <pc:sldMk cId="1930087035" sldId="320"/>
            <ac:spMk id="11" creationId="{960BF3E5-86F3-4A5F-A667-40499D6E6147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12" creationId="{8C7CEFB3-A12F-4AE0-B7C6-526682FF4AB7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13" creationId="{640C5DA5-6055-4D1E-9E83-8528F888EE67}"/>
          </ac:spMkLst>
        </pc:spChg>
        <pc:spChg chg="del mod">
          <ac:chgData name="이 경오" userId="03d471aaec579ec3" providerId="LiveId" clId="{E68241FD-7FCF-44E0-8869-2CE68C84EC76}" dt="2020-04-30T16:13:23.427" v="3991" actId="478"/>
          <ac:spMkLst>
            <pc:docMk/>
            <pc:sldMk cId="1930087035" sldId="320"/>
            <ac:spMk id="14" creationId="{2DD52E85-2FF1-4237-9D48-8ED220941B5D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15" creationId="{91B1654F-B61D-437F-A7EC-E179135BEF8A}"/>
          </ac:spMkLst>
        </pc:spChg>
        <pc:spChg chg="add mod">
          <ac:chgData name="이 경오" userId="03d471aaec579ec3" providerId="LiveId" clId="{E68241FD-7FCF-44E0-8869-2CE68C84EC76}" dt="2020-04-30T16:20:01.355" v="4112" actId="403"/>
          <ac:spMkLst>
            <pc:docMk/>
            <pc:sldMk cId="1930087035" sldId="320"/>
            <ac:spMk id="16" creationId="{6F4BF667-F208-49FD-8758-5A88D3527AD7}"/>
          </ac:spMkLst>
        </pc:spChg>
        <pc:spChg chg="del">
          <ac:chgData name="이 경오" userId="03d471aaec579ec3" providerId="LiveId" clId="{E68241FD-7FCF-44E0-8869-2CE68C84EC76}" dt="2020-04-30T14:22:42.170" v="3360" actId="478"/>
          <ac:spMkLst>
            <pc:docMk/>
            <pc:sldMk cId="1930087035" sldId="320"/>
            <ac:spMk id="17" creationId="{11DA0B77-B3F0-4B8C-B5AC-42AC6C5C27DE}"/>
          </ac:spMkLst>
        </pc:spChg>
        <pc:spChg chg="del mod">
          <ac:chgData name="이 경오" userId="03d471aaec579ec3" providerId="LiveId" clId="{E68241FD-7FCF-44E0-8869-2CE68C84EC76}" dt="2020-04-30T14:27:55.777" v="3513" actId="478"/>
          <ac:spMkLst>
            <pc:docMk/>
            <pc:sldMk cId="1930087035" sldId="320"/>
            <ac:spMk id="18" creationId="{3D80C9F3-981A-4AC2-AB32-14B4BB3A4EC1}"/>
          </ac:spMkLst>
        </pc:spChg>
        <pc:spChg chg="del">
          <ac:chgData name="이 경오" userId="03d471aaec579ec3" providerId="LiveId" clId="{E68241FD-7FCF-44E0-8869-2CE68C84EC76}" dt="2020-04-30T14:22:42.170" v="3360" actId="478"/>
          <ac:spMkLst>
            <pc:docMk/>
            <pc:sldMk cId="1930087035" sldId="320"/>
            <ac:spMk id="19" creationId="{826F6DAE-AEE9-4578-B00E-424AEB9AA8E2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20" creationId="{3266D2AF-3431-47E9-906B-88B24DB10F0D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21" creationId="{CD1BC235-56C9-4C93-B330-0BFBA3F61F81}"/>
          </ac:spMkLst>
        </pc:spChg>
        <pc:spChg chg="mod">
          <ac:chgData name="이 경오" userId="03d471aaec579ec3" providerId="LiveId" clId="{E68241FD-7FCF-44E0-8869-2CE68C84EC76}" dt="2020-04-30T16:11:44.725" v="3986"/>
          <ac:spMkLst>
            <pc:docMk/>
            <pc:sldMk cId="1930087035" sldId="320"/>
            <ac:spMk id="22" creationId="{F3EAC8D9-CCF6-4A86-83AC-6B9A052A4891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23" creationId="{C72B2F6C-568F-407F-9D0C-6307F1F51FA0}"/>
          </ac:spMkLst>
        </pc:spChg>
        <pc:spChg chg="add del">
          <ac:chgData name="이 경오" userId="03d471aaec579ec3" providerId="LiveId" clId="{E68241FD-7FCF-44E0-8869-2CE68C84EC76}" dt="2020-04-30T16:16:13.385" v="4066"/>
          <ac:spMkLst>
            <pc:docMk/>
            <pc:sldMk cId="1930087035" sldId="320"/>
            <ac:spMk id="25" creationId="{6BA2D0A2-4129-4148-97B7-E756A386BAEE}"/>
          </ac:spMkLst>
        </pc:spChg>
        <pc:spChg chg="add del">
          <ac:chgData name="이 경오" userId="03d471aaec579ec3" providerId="LiveId" clId="{E68241FD-7FCF-44E0-8869-2CE68C84EC76}" dt="2020-04-30T16:16:20.739" v="4068"/>
          <ac:spMkLst>
            <pc:docMk/>
            <pc:sldMk cId="1930087035" sldId="320"/>
            <ac:spMk id="26" creationId="{562CB713-805E-4446-87E4-4F3A7FDD9440}"/>
          </ac:spMkLst>
        </pc:spChg>
        <pc:graphicFrameChg chg="add mod modGraphic">
          <ac:chgData name="이 경오" userId="03d471aaec579ec3" providerId="LiveId" clId="{E68241FD-7FCF-44E0-8869-2CE68C84EC76}" dt="2020-04-30T16:18:31.866" v="4095" actId="2161"/>
          <ac:graphicFrameMkLst>
            <pc:docMk/>
            <pc:sldMk cId="1930087035" sldId="320"/>
            <ac:graphicFrameMk id="27" creationId="{3F3C60A2-A214-429B-9B83-2C41C3047749}"/>
          </ac:graphicFrameMkLst>
        </pc:graphicFrameChg>
        <pc:picChg chg="add mod">
          <ac:chgData name="이 경오" userId="03d471aaec579ec3" providerId="LiveId" clId="{E68241FD-7FCF-44E0-8869-2CE68C84EC76}" dt="2020-04-30T16:19:45.982" v="4108" actId="1076"/>
          <ac:picMkLst>
            <pc:docMk/>
            <pc:sldMk cId="1930087035" sldId="320"/>
            <ac:picMk id="24" creationId="{B899D4A6-E2DE-4FA4-8C1C-A5168D85EF6F}"/>
          </ac:picMkLst>
        </pc:picChg>
      </pc:sldChg>
      <pc:sldChg chg="addSp delSp modSp add mod ord">
        <pc:chgData name="이 경오" userId="03d471aaec579ec3" providerId="LiveId" clId="{E68241FD-7FCF-44E0-8869-2CE68C84EC76}" dt="2020-04-30T16:11:30.935" v="3951"/>
        <pc:sldMkLst>
          <pc:docMk/>
          <pc:sldMk cId="2547144186" sldId="321"/>
        </pc:sldMkLst>
        <pc:spChg chg="del mod">
          <ac:chgData name="이 경오" userId="03d471aaec579ec3" providerId="LiveId" clId="{E68241FD-7FCF-44E0-8869-2CE68C84EC76}" dt="2020-04-30T16:09:03.343" v="3910" actId="478"/>
          <ac:spMkLst>
            <pc:docMk/>
            <pc:sldMk cId="2547144186" sldId="321"/>
            <ac:spMk id="2" creationId="{BE5AEC42-1BAB-4C9F-B1FF-6EF2278B5619}"/>
          </ac:spMkLst>
        </pc:spChg>
        <pc:spChg chg="mod">
          <ac:chgData name="이 경오" userId="03d471aaec579ec3" providerId="LiveId" clId="{E68241FD-7FCF-44E0-8869-2CE68C84EC76}" dt="2020-04-30T16:10:50.453" v="3944" actId="1076"/>
          <ac:spMkLst>
            <pc:docMk/>
            <pc:sldMk cId="2547144186" sldId="321"/>
            <ac:spMk id="3" creationId="{38ADDE88-3523-4169-A695-805C575EE0BF}"/>
          </ac:spMkLst>
        </pc:spChg>
        <pc:spChg chg="mod">
          <ac:chgData name="이 경오" userId="03d471aaec579ec3" providerId="LiveId" clId="{E68241FD-7FCF-44E0-8869-2CE68C84EC76}" dt="2020-04-30T16:08:06.987" v="3832" actId="1076"/>
          <ac:spMkLst>
            <pc:docMk/>
            <pc:sldMk cId="2547144186" sldId="321"/>
            <ac:spMk id="5" creationId="{8F526FEE-CA73-440B-888F-BE51F1015EA2}"/>
          </ac:spMkLst>
        </pc:spChg>
        <pc:spChg chg="mod">
          <ac:chgData name="이 경오" userId="03d471aaec579ec3" providerId="LiveId" clId="{E68241FD-7FCF-44E0-8869-2CE68C84EC76}" dt="2020-04-30T16:10:55.993" v="3946" actId="1076"/>
          <ac:spMkLst>
            <pc:docMk/>
            <pc:sldMk cId="2547144186" sldId="321"/>
            <ac:spMk id="6" creationId="{92A2C115-0A04-45E1-BC50-64013F95D82B}"/>
          </ac:spMkLst>
        </pc:spChg>
        <pc:spChg chg="del mod">
          <ac:chgData name="이 경오" userId="03d471aaec579ec3" providerId="LiveId" clId="{E68241FD-7FCF-44E0-8869-2CE68C84EC76}" dt="2020-04-30T16:07:51.257" v="3825" actId="478"/>
          <ac:spMkLst>
            <pc:docMk/>
            <pc:sldMk cId="2547144186" sldId="321"/>
            <ac:spMk id="7" creationId="{5A951D9C-67BE-4E19-ACE8-2EBADBC48F8E}"/>
          </ac:spMkLst>
        </pc:spChg>
        <pc:spChg chg="mod">
          <ac:chgData name="이 경오" userId="03d471aaec579ec3" providerId="LiveId" clId="{E68241FD-7FCF-44E0-8869-2CE68C84EC76}" dt="2020-04-30T16:10:58.843" v="3947" actId="1076"/>
          <ac:spMkLst>
            <pc:docMk/>
            <pc:sldMk cId="2547144186" sldId="321"/>
            <ac:spMk id="8" creationId="{D6B74C7A-0DFF-4573-9633-D54F33829D02}"/>
          </ac:spMkLst>
        </pc:spChg>
        <pc:spChg chg="add del mod">
          <ac:chgData name="이 경오" userId="03d471aaec579ec3" providerId="LiveId" clId="{E68241FD-7FCF-44E0-8869-2CE68C84EC76}" dt="2020-04-30T16:08:00.792" v="3828" actId="21"/>
          <ac:spMkLst>
            <pc:docMk/>
            <pc:sldMk cId="2547144186" sldId="321"/>
            <ac:spMk id="9" creationId="{E426D68C-41F4-4A59-AFBE-191CEC3E3E1C}"/>
          </ac:spMkLst>
        </pc:spChg>
        <pc:spChg chg="add mod">
          <ac:chgData name="이 경오" userId="03d471aaec579ec3" providerId="LiveId" clId="{E68241FD-7FCF-44E0-8869-2CE68C84EC76}" dt="2020-04-30T16:10:30.883" v="3939" actId="1076"/>
          <ac:spMkLst>
            <pc:docMk/>
            <pc:sldMk cId="2547144186" sldId="321"/>
            <ac:spMk id="10" creationId="{6402AFA4-34A0-47D4-AB5F-E22372984C0A}"/>
          </ac:spMkLst>
        </pc:spChg>
        <pc:spChg chg="add mod">
          <ac:chgData name="이 경오" userId="03d471aaec579ec3" providerId="LiveId" clId="{E68241FD-7FCF-44E0-8869-2CE68C84EC76}" dt="2020-04-30T16:10:39.083" v="3941" actId="1076"/>
          <ac:spMkLst>
            <pc:docMk/>
            <pc:sldMk cId="2547144186" sldId="321"/>
            <ac:spMk id="11" creationId="{3316A98A-EDC2-4A99-B3F3-BFC3C226CF88}"/>
          </ac:spMkLst>
        </pc:spChg>
        <pc:spChg chg="mod">
          <ac:chgData name="이 경오" userId="03d471aaec579ec3" providerId="LiveId" clId="{E68241FD-7FCF-44E0-8869-2CE68C84EC76}" dt="2020-04-30T16:10:43.753" v="3942" actId="1076"/>
          <ac:spMkLst>
            <pc:docMk/>
            <pc:sldMk cId="2547144186" sldId="321"/>
            <ac:spMk id="12" creationId="{8C7CEFB3-A12F-4AE0-B7C6-526682FF4AB7}"/>
          </ac:spMkLst>
        </pc:spChg>
        <pc:spChg chg="del mod">
          <ac:chgData name="이 경오" userId="03d471aaec579ec3" providerId="LiveId" clId="{E68241FD-7FCF-44E0-8869-2CE68C84EC76}" dt="2020-04-30T16:09:21.734" v="3916" actId="478"/>
          <ac:spMkLst>
            <pc:docMk/>
            <pc:sldMk cId="2547144186" sldId="321"/>
            <ac:spMk id="13" creationId="{640C5DA5-6055-4D1E-9E83-8528F888EE67}"/>
          </ac:spMkLst>
        </pc:spChg>
        <pc:spChg chg="mod">
          <ac:chgData name="이 경오" userId="03d471aaec579ec3" providerId="LiveId" clId="{E68241FD-7FCF-44E0-8869-2CE68C84EC76}" dt="2020-04-30T16:10:28.494" v="3938" actId="1076"/>
          <ac:spMkLst>
            <pc:docMk/>
            <pc:sldMk cId="2547144186" sldId="321"/>
            <ac:spMk id="14" creationId="{2DD52E85-2FF1-4237-9D48-8ED220941B5D}"/>
          </ac:spMkLst>
        </pc:spChg>
        <pc:spChg chg="mod">
          <ac:chgData name="이 경오" userId="03d471aaec579ec3" providerId="LiveId" clId="{E68241FD-7FCF-44E0-8869-2CE68C84EC76}" dt="2020-04-30T16:10:47.913" v="3943" actId="1076"/>
          <ac:spMkLst>
            <pc:docMk/>
            <pc:sldMk cId="2547144186" sldId="321"/>
            <ac:spMk id="15" creationId="{91B1654F-B61D-437F-A7EC-E179135BEF8A}"/>
          </ac:spMkLst>
        </pc:spChg>
        <pc:spChg chg="add mod">
          <ac:chgData name="이 경오" userId="03d471aaec579ec3" providerId="LiveId" clId="{E68241FD-7FCF-44E0-8869-2CE68C84EC76}" dt="2020-04-30T16:10:22.423" v="3936" actId="1076"/>
          <ac:spMkLst>
            <pc:docMk/>
            <pc:sldMk cId="2547144186" sldId="321"/>
            <ac:spMk id="18" creationId="{F823BAB7-C54D-4389-8FC9-2B412B78D35D}"/>
          </ac:spMkLst>
        </pc:spChg>
        <pc:spChg chg="add mod">
          <ac:chgData name="이 경오" userId="03d471aaec579ec3" providerId="LiveId" clId="{E68241FD-7FCF-44E0-8869-2CE68C84EC76}" dt="2020-04-30T16:10:24.812" v="3937" actId="1076"/>
          <ac:spMkLst>
            <pc:docMk/>
            <pc:sldMk cId="2547144186" sldId="321"/>
            <ac:spMk id="19" creationId="{23DA8939-963A-4728-B6AA-C322EBE633B8}"/>
          </ac:spMkLst>
        </pc:spChg>
        <pc:spChg chg="del mod">
          <ac:chgData name="이 경오" userId="03d471aaec579ec3" providerId="LiveId" clId="{E68241FD-7FCF-44E0-8869-2CE68C84EC76}" dt="2020-04-30T16:07:51.257" v="3825" actId="478"/>
          <ac:spMkLst>
            <pc:docMk/>
            <pc:sldMk cId="2547144186" sldId="321"/>
            <ac:spMk id="20" creationId="{3266D2AF-3431-47E9-906B-88B24DB10F0D}"/>
          </ac:spMkLst>
        </pc:spChg>
        <pc:spChg chg="mod">
          <ac:chgData name="이 경오" userId="03d471aaec579ec3" providerId="LiveId" clId="{E68241FD-7FCF-44E0-8869-2CE68C84EC76}" dt="2020-04-30T16:10:52.363" v="3945" actId="1076"/>
          <ac:spMkLst>
            <pc:docMk/>
            <pc:sldMk cId="2547144186" sldId="321"/>
            <ac:spMk id="21" creationId="{CD1BC235-56C9-4C93-B330-0BFBA3F61F81}"/>
          </ac:spMkLst>
        </pc:spChg>
        <pc:spChg chg="mod">
          <ac:chgData name="이 경오" userId="03d471aaec579ec3" providerId="LiveId" clId="{E68241FD-7FCF-44E0-8869-2CE68C84EC76}" dt="2020-04-30T16:11:30.935" v="3951"/>
          <ac:spMkLst>
            <pc:docMk/>
            <pc:sldMk cId="2547144186" sldId="321"/>
            <ac:spMk id="22" creationId="{F3EAC8D9-CCF6-4A86-83AC-6B9A052A4891}"/>
          </ac:spMkLst>
        </pc:spChg>
        <pc:spChg chg="mod">
          <ac:chgData name="이 경오" userId="03d471aaec579ec3" providerId="LiveId" clId="{E68241FD-7FCF-44E0-8869-2CE68C84EC76}" dt="2020-04-30T16:11:02.053" v="3948" actId="1076"/>
          <ac:spMkLst>
            <pc:docMk/>
            <pc:sldMk cId="2547144186" sldId="321"/>
            <ac:spMk id="23" creationId="{C72B2F6C-568F-407F-9D0C-6307F1F51FA0}"/>
          </ac:spMkLst>
        </pc:spChg>
      </pc:sldChg>
      <pc:sldChg chg="addSp delSp modSp add mod">
        <pc:chgData name="이 경오" userId="03d471aaec579ec3" providerId="LiveId" clId="{E68241FD-7FCF-44E0-8869-2CE68C84EC76}" dt="2020-04-30T16:26:06.462" v="4349" actId="14100"/>
        <pc:sldMkLst>
          <pc:docMk/>
          <pc:sldMk cId="2832486657" sldId="322"/>
        </pc:sldMkLst>
        <pc:spChg chg="add mod">
          <ac:chgData name="이 경오" userId="03d471aaec579ec3" providerId="LiveId" clId="{E68241FD-7FCF-44E0-8869-2CE68C84EC76}" dt="2020-04-30T16:25:14.201" v="4248" actId="207"/>
          <ac:spMkLst>
            <pc:docMk/>
            <pc:sldMk cId="2832486657" sldId="322"/>
            <ac:spMk id="2" creationId="{C5B50A4A-DA8E-492D-B669-2364C741D536}"/>
          </ac:spMkLst>
        </pc:spChg>
        <pc:spChg chg="del">
          <ac:chgData name="이 경오" userId="03d471aaec579ec3" providerId="LiveId" clId="{E68241FD-7FCF-44E0-8869-2CE68C84EC76}" dt="2020-04-30T16:20:42.736" v="4141" actId="478"/>
          <ac:spMkLst>
            <pc:docMk/>
            <pc:sldMk cId="2832486657" sldId="322"/>
            <ac:spMk id="9" creationId="{E050C306-C4E1-42EF-923D-5079FA405367}"/>
          </ac:spMkLst>
        </pc:spChg>
        <pc:spChg chg="add mod">
          <ac:chgData name="이 경오" userId="03d471aaec579ec3" providerId="LiveId" clId="{E68241FD-7FCF-44E0-8869-2CE68C84EC76}" dt="2020-04-30T16:25:29.622" v="4286"/>
          <ac:spMkLst>
            <pc:docMk/>
            <pc:sldMk cId="2832486657" sldId="322"/>
            <ac:spMk id="10" creationId="{D9C70CA4-1CB6-41A3-A980-4C70E510DA56}"/>
          </ac:spMkLst>
        </pc:spChg>
        <pc:spChg chg="add mod">
          <ac:chgData name="이 경오" userId="03d471aaec579ec3" providerId="LiveId" clId="{E68241FD-7FCF-44E0-8869-2CE68C84EC76}" dt="2020-04-30T16:25:44.824" v="4312"/>
          <ac:spMkLst>
            <pc:docMk/>
            <pc:sldMk cId="2832486657" sldId="322"/>
            <ac:spMk id="11" creationId="{F0DC5F7F-78D7-4C1B-8530-69A8E6BDA492}"/>
          </ac:spMkLst>
        </pc:spChg>
        <pc:spChg chg="add mod">
          <ac:chgData name="이 경오" userId="03d471aaec579ec3" providerId="LiveId" clId="{E68241FD-7FCF-44E0-8869-2CE68C84EC76}" dt="2020-04-30T16:26:06.462" v="4349" actId="14100"/>
          <ac:spMkLst>
            <pc:docMk/>
            <pc:sldMk cId="2832486657" sldId="322"/>
            <ac:spMk id="12" creationId="{37F346AE-C39B-4662-A3DB-FCA4A58DAD16}"/>
          </ac:spMkLst>
        </pc:spChg>
        <pc:spChg chg="mod">
          <ac:chgData name="이 경오" userId="03d471aaec579ec3" providerId="LiveId" clId="{E68241FD-7FCF-44E0-8869-2CE68C84EC76}" dt="2020-04-30T16:21:14.531" v="4222"/>
          <ac:spMkLst>
            <pc:docMk/>
            <pc:sldMk cId="2832486657" sldId="322"/>
            <ac:spMk id="16" creationId="{6F4BF667-F208-49FD-8758-5A88D3527AD7}"/>
          </ac:spMkLst>
        </pc:spChg>
        <pc:spChg chg="mod">
          <ac:chgData name="이 경오" userId="03d471aaec579ec3" providerId="LiveId" clId="{E68241FD-7FCF-44E0-8869-2CE68C84EC76}" dt="2020-04-30T16:20:30.545" v="4139"/>
          <ac:spMkLst>
            <pc:docMk/>
            <pc:sldMk cId="2832486657" sldId="322"/>
            <ac:spMk id="22" creationId="{F3EAC8D9-CCF6-4A86-83AC-6B9A052A4891}"/>
          </ac:spMkLst>
        </pc:spChg>
        <pc:graphicFrameChg chg="del">
          <ac:chgData name="이 경오" userId="03d471aaec579ec3" providerId="LiveId" clId="{E68241FD-7FCF-44E0-8869-2CE68C84EC76}" dt="2020-04-30T16:20:40.193" v="4140" actId="478"/>
          <ac:graphicFrameMkLst>
            <pc:docMk/>
            <pc:sldMk cId="2832486657" sldId="322"/>
            <ac:graphicFrameMk id="27" creationId="{3F3C60A2-A214-429B-9B83-2C41C3047749}"/>
          </ac:graphicFrameMkLst>
        </pc:graphicFrameChg>
        <pc:picChg chg="del">
          <ac:chgData name="이 경오" userId="03d471aaec579ec3" providerId="LiveId" clId="{E68241FD-7FCF-44E0-8869-2CE68C84EC76}" dt="2020-04-30T16:20:40.193" v="4140" actId="478"/>
          <ac:picMkLst>
            <pc:docMk/>
            <pc:sldMk cId="2832486657" sldId="322"/>
            <ac:picMk id="24" creationId="{B899D4A6-E2DE-4FA4-8C1C-A5168D85EF6F}"/>
          </ac:picMkLst>
        </pc:picChg>
      </pc:sldChg>
      <pc:sldChg chg="addSp modSp add mod">
        <pc:chgData name="이 경오" userId="03d471aaec579ec3" providerId="LiveId" clId="{E68241FD-7FCF-44E0-8869-2CE68C84EC76}" dt="2020-04-30T16:39:41.110" v="4507" actId="207"/>
        <pc:sldMkLst>
          <pc:docMk/>
          <pc:sldMk cId="4121830967" sldId="323"/>
        </pc:sldMkLst>
        <pc:spChg chg="mod">
          <ac:chgData name="이 경오" userId="03d471aaec579ec3" providerId="LiveId" clId="{E68241FD-7FCF-44E0-8869-2CE68C84EC76}" dt="2020-04-30T16:39:41.110" v="4507" actId="207"/>
          <ac:spMkLst>
            <pc:docMk/>
            <pc:sldMk cId="4121830967" sldId="323"/>
            <ac:spMk id="2" creationId="{C5B50A4A-DA8E-492D-B669-2364C741D536}"/>
          </ac:spMkLst>
        </pc:spChg>
        <pc:spChg chg="mod">
          <ac:chgData name="이 경오" userId="03d471aaec579ec3" providerId="LiveId" clId="{E68241FD-7FCF-44E0-8869-2CE68C84EC76}" dt="2020-04-30T16:37:03.930" v="4431" actId="14100"/>
          <ac:spMkLst>
            <pc:docMk/>
            <pc:sldMk cId="4121830967" sldId="323"/>
            <ac:spMk id="10" creationId="{D9C70CA4-1CB6-41A3-A980-4C70E510DA56}"/>
          </ac:spMkLst>
        </pc:spChg>
        <pc:spChg chg="mod">
          <ac:chgData name="이 경오" userId="03d471aaec579ec3" providerId="LiveId" clId="{E68241FD-7FCF-44E0-8869-2CE68C84EC76}" dt="2020-04-30T16:37:34.820" v="4467" actId="14100"/>
          <ac:spMkLst>
            <pc:docMk/>
            <pc:sldMk cId="4121830967" sldId="323"/>
            <ac:spMk id="11" creationId="{F0DC5F7F-78D7-4C1B-8530-69A8E6BDA492}"/>
          </ac:spMkLst>
        </pc:spChg>
        <pc:spChg chg="mod">
          <ac:chgData name="이 경오" userId="03d471aaec579ec3" providerId="LiveId" clId="{E68241FD-7FCF-44E0-8869-2CE68C84EC76}" dt="2020-04-30T16:37:29.222" v="4466" actId="20577"/>
          <ac:spMkLst>
            <pc:docMk/>
            <pc:sldMk cId="4121830967" sldId="323"/>
            <ac:spMk id="12" creationId="{37F346AE-C39B-4662-A3DB-FCA4A58DAD16}"/>
          </ac:spMkLst>
        </pc:spChg>
        <pc:spChg chg="add mod">
          <ac:chgData name="이 경오" userId="03d471aaec579ec3" providerId="LiveId" clId="{E68241FD-7FCF-44E0-8869-2CE68C84EC76}" dt="2020-04-30T16:39:20.622" v="4503"/>
          <ac:spMkLst>
            <pc:docMk/>
            <pc:sldMk cId="4121830967" sldId="323"/>
            <ac:spMk id="13" creationId="{1DA51A62-B106-4FC7-8C27-1BFF75BB734D}"/>
          </ac:spMkLst>
        </pc:spChg>
        <pc:spChg chg="mod">
          <ac:chgData name="이 경오" userId="03d471aaec579ec3" providerId="LiveId" clId="{E68241FD-7FCF-44E0-8869-2CE68C84EC76}" dt="2020-04-30T16:27:22.874" v="4360"/>
          <ac:spMkLst>
            <pc:docMk/>
            <pc:sldMk cId="4121830967" sldId="323"/>
            <ac:spMk id="16" creationId="{6F4BF667-F208-49FD-8758-5A88D3527AD7}"/>
          </ac:spMkLst>
        </pc:spChg>
      </pc:sldChg>
      <pc:sldChg chg="addSp delSp modSp add mod ord">
        <pc:chgData name="이 경오" userId="03d471aaec579ec3" providerId="LiveId" clId="{E68241FD-7FCF-44E0-8869-2CE68C84EC76}" dt="2020-04-30T16:47:41.451" v="4977"/>
        <pc:sldMkLst>
          <pc:docMk/>
          <pc:sldMk cId="1153917390" sldId="324"/>
        </pc:sldMkLst>
        <pc:spChg chg="del">
          <ac:chgData name="이 경오" userId="03d471aaec579ec3" providerId="LiveId" clId="{E68241FD-7FCF-44E0-8869-2CE68C84EC76}" dt="2020-04-30T16:41:50.463" v="4641" actId="478"/>
          <ac:spMkLst>
            <pc:docMk/>
            <pc:sldMk cId="1153917390" sldId="324"/>
            <ac:spMk id="2" creationId="{C5B50A4A-DA8E-492D-B669-2364C741D536}"/>
          </ac:spMkLst>
        </pc:spChg>
        <pc:spChg chg="del">
          <ac:chgData name="이 경오" userId="03d471aaec579ec3" providerId="LiveId" clId="{E68241FD-7FCF-44E0-8869-2CE68C84EC76}" dt="2020-04-30T16:41:53.699" v="4642" actId="478"/>
          <ac:spMkLst>
            <pc:docMk/>
            <pc:sldMk cId="1153917390" sldId="324"/>
            <ac:spMk id="10" creationId="{D9C70CA4-1CB6-41A3-A980-4C70E510DA56}"/>
          </ac:spMkLst>
        </pc:spChg>
        <pc:spChg chg="del">
          <ac:chgData name="이 경오" userId="03d471aaec579ec3" providerId="LiveId" clId="{E68241FD-7FCF-44E0-8869-2CE68C84EC76}" dt="2020-04-30T16:41:53.699" v="4642" actId="478"/>
          <ac:spMkLst>
            <pc:docMk/>
            <pc:sldMk cId="1153917390" sldId="324"/>
            <ac:spMk id="11" creationId="{F0DC5F7F-78D7-4C1B-8530-69A8E6BDA492}"/>
          </ac:spMkLst>
        </pc:spChg>
        <pc:spChg chg="del">
          <ac:chgData name="이 경오" userId="03d471aaec579ec3" providerId="LiveId" clId="{E68241FD-7FCF-44E0-8869-2CE68C84EC76}" dt="2020-04-30T16:41:53.699" v="4642" actId="478"/>
          <ac:spMkLst>
            <pc:docMk/>
            <pc:sldMk cId="1153917390" sldId="324"/>
            <ac:spMk id="12" creationId="{37F346AE-C39B-4662-A3DB-FCA4A58DAD16}"/>
          </ac:spMkLst>
        </pc:spChg>
        <pc:spChg chg="del">
          <ac:chgData name="이 경오" userId="03d471aaec579ec3" providerId="LiveId" clId="{E68241FD-7FCF-44E0-8869-2CE68C84EC76}" dt="2020-04-30T16:41:53.699" v="4642" actId="478"/>
          <ac:spMkLst>
            <pc:docMk/>
            <pc:sldMk cId="1153917390" sldId="324"/>
            <ac:spMk id="13" creationId="{1DA51A62-B106-4FC7-8C27-1BFF75BB734D}"/>
          </ac:spMkLst>
        </pc:spChg>
        <pc:spChg chg="add mod">
          <ac:chgData name="이 경오" userId="03d471aaec579ec3" providerId="LiveId" clId="{E68241FD-7FCF-44E0-8869-2CE68C84EC76}" dt="2020-04-30T16:45:23.428" v="4971"/>
          <ac:spMkLst>
            <pc:docMk/>
            <pc:sldMk cId="1153917390" sldId="324"/>
            <ac:spMk id="15" creationId="{7C9FBBB9-782B-408F-8A5A-6E3F97916A70}"/>
          </ac:spMkLst>
        </pc:spChg>
        <pc:spChg chg="del">
          <ac:chgData name="이 경오" userId="03d471aaec579ec3" providerId="LiveId" clId="{E68241FD-7FCF-44E0-8869-2CE68C84EC76}" dt="2020-04-30T16:41:50.463" v="4641" actId="478"/>
          <ac:spMkLst>
            <pc:docMk/>
            <pc:sldMk cId="1153917390" sldId="324"/>
            <ac:spMk id="16" creationId="{6F4BF667-F208-49FD-8758-5A88D3527AD7}"/>
          </ac:spMkLst>
        </pc:spChg>
        <pc:spChg chg="mod">
          <ac:chgData name="이 경오" userId="03d471aaec579ec3" providerId="LiveId" clId="{E68241FD-7FCF-44E0-8869-2CE68C84EC76}" dt="2020-04-30T16:41:48.402" v="4640"/>
          <ac:spMkLst>
            <pc:docMk/>
            <pc:sldMk cId="1153917390" sldId="324"/>
            <ac:spMk id="22" creationId="{F3EAC8D9-CCF6-4A86-83AC-6B9A052A4891}"/>
          </ac:spMkLst>
        </pc:spChg>
        <pc:graphicFrameChg chg="add del mod">
          <ac:chgData name="이 경오" userId="03d471aaec579ec3" providerId="LiveId" clId="{E68241FD-7FCF-44E0-8869-2CE68C84EC76}" dt="2020-04-30T16:43:09.598" v="4648" actId="21"/>
          <ac:graphicFrameMkLst>
            <pc:docMk/>
            <pc:sldMk cId="1153917390" sldId="324"/>
            <ac:graphicFrameMk id="3" creationId="{5BA0AF5E-1065-450C-BFEB-16B821525C56}"/>
          </ac:graphicFrameMkLst>
        </pc:graphicFrameChg>
        <pc:picChg chg="del mod">
          <ac:chgData name="이 경오" userId="03d471aaec579ec3" providerId="LiveId" clId="{E68241FD-7FCF-44E0-8869-2CE68C84EC76}" dt="2020-04-30T16:43:39.718" v="4650" actId="478"/>
          <ac:picMkLst>
            <pc:docMk/>
            <pc:sldMk cId="1153917390" sldId="324"/>
            <ac:picMk id="6" creationId="{B5B34BCB-92E7-4604-AB63-F1E1545FA170}"/>
          </ac:picMkLst>
        </pc:picChg>
        <pc:picChg chg="mod">
          <ac:chgData name="이 경오" userId="03d471aaec579ec3" providerId="LiveId" clId="{E68241FD-7FCF-44E0-8869-2CE68C84EC76}" dt="2020-04-30T16:43:47.508" v="4652" actId="14100"/>
          <ac:picMkLst>
            <pc:docMk/>
            <pc:sldMk cId="1153917390" sldId="324"/>
            <ac:picMk id="7" creationId="{9924B55A-68B0-436F-A53F-1CDF81F150ED}"/>
          </ac:picMkLst>
        </pc:picChg>
        <pc:picChg chg="add mod">
          <ac:chgData name="이 경오" userId="03d471aaec579ec3" providerId="LiveId" clId="{E68241FD-7FCF-44E0-8869-2CE68C84EC76}" dt="2020-04-30T16:42:03.069" v="4645" actId="1076"/>
          <ac:picMkLst>
            <pc:docMk/>
            <pc:sldMk cId="1153917390" sldId="324"/>
            <ac:picMk id="2050" creationId="{708F26D7-BE3A-43AC-887F-40DEAE48626A}"/>
          </ac:picMkLst>
        </pc:picChg>
      </pc:sldChg>
      <pc:sldChg chg="modSp add mod ord">
        <pc:chgData name="이 경오" userId="03d471aaec579ec3" providerId="LiveId" clId="{E68241FD-7FCF-44E0-8869-2CE68C84EC76}" dt="2020-04-30T16:46:31.765" v="4975" actId="20577"/>
        <pc:sldMkLst>
          <pc:docMk/>
          <pc:sldMk cId="3925210235" sldId="325"/>
        </pc:sldMkLst>
        <pc:spChg chg="mod">
          <ac:chgData name="이 경오" userId="03d471aaec579ec3" providerId="LiveId" clId="{E68241FD-7FCF-44E0-8869-2CE68C84EC76}" dt="2020-04-30T16:46:31.765" v="4975" actId="20577"/>
          <ac:spMkLst>
            <pc:docMk/>
            <pc:sldMk cId="3925210235" sldId="325"/>
            <ac:spMk id="6" creationId="{97ABE4A9-0E2E-45E8-86C2-53BF8FA05A72}"/>
          </ac:spMkLst>
        </pc:spChg>
      </pc:sldChg>
      <pc:sldChg chg="modSp add mod ord">
        <pc:chgData name="이 경오" userId="03d471aaec579ec3" providerId="LiveId" clId="{E68241FD-7FCF-44E0-8869-2CE68C84EC76}" dt="2020-04-30T17:14:24.467" v="5721" actId="20577"/>
        <pc:sldMkLst>
          <pc:docMk/>
          <pc:sldMk cId="2488584439" sldId="326"/>
        </pc:sldMkLst>
        <pc:spChg chg="mod">
          <ac:chgData name="이 경오" userId="03d471aaec579ec3" providerId="LiveId" clId="{E68241FD-7FCF-44E0-8869-2CE68C84EC76}" dt="2020-04-30T17:14:24.467" v="5721" actId="20577"/>
          <ac:spMkLst>
            <pc:docMk/>
            <pc:sldMk cId="2488584439" sldId="326"/>
            <ac:spMk id="6" creationId="{97ABE4A9-0E2E-45E8-86C2-53BF8FA05A72}"/>
          </ac:spMkLst>
        </pc:spChg>
      </pc:sldChg>
    </pc:docChg>
  </pc:docChgLst>
  <pc:docChgLst>
    <pc:chgData name="이 경오" userId="03d471aaec579ec3" providerId="LiveId" clId="{FE5B2F90-E03B-4ECC-AE64-668DFD204C8D}"/>
    <pc:docChg chg="undo redo custSel addSld delSld modSld sldOrd">
      <pc:chgData name="이 경오" userId="03d471aaec579ec3" providerId="LiveId" clId="{FE5B2F90-E03B-4ECC-AE64-668DFD204C8D}" dt="2020-05-02T08:19:03.549" v="7988" actId="1076"/>
      <pc:docMkLst>
        <pc:docMk/>
      </pc:docMkLst>
      <pc:sldChg chg="modSp mod">
        <pc:chgData name="이 경오" userId="03d471aaec579ec3" providerId="LiveId" clId="{FE5B2F90-E03B-4ECC-AE64-668DFD204C8D}" dt="2020-05-01T06:24:18.062" v="15"/>
        <pc:sldMkLst>
          <pc:docMk/>
          <pc:sldMk cId="3639423075" sldId="260"/>
        </pc:sldMkLst>
        <pc:spChg chg="mod">
          <ac:chgData name="이 경오" userId="03d471aaec579ec3" providerId="LiveId" clId="{FE5B2F90-E03B-4ECC-AE64-668DFD204C8D}" dt="2020-05-01T06:24:18.062" v="15"/>
          <ac:spMkLst>
            <pc:docMk/>
            <pc:sldMk cId="3639423075" sldId="260"/>
            <ac:spMk id="7" creationId="{F0536D08-3177-4204-9E1A-503C2FAC8BF1}"/>
          </ac:spMkLst>
        </pc:spChg>
      </pc:sldChg>
      <pc:sldChg chg="addSp delSp modSp mod">
        <pc:chgData name="이 경오" userId="03d471aaec579ec3" providerId="LiveId" clId="{FE5B2F90-E03B-4ECC-AE64-668DFD204C8D}" dt="2020-05-01T07:19:26.416" v="384" actId="1076"/>
        <pc:sldMkLst>
          <pc:docMk/>
          <pc:sldMk cId="3534683789" sldId="262"/>
        </pc:sldMkLst>
        <pc:spChg chg="mod">
          <ac:chgData name="이 경오" userId="03d471aaec579ec3" providerId="LiveId" clId="{FE5B2F90-E03B-4ECC-AE64-668DFD204C8D}" dt="2020-05-01T06:27:37.121" v="34"/>
          <ac:spMkLst>
            <pc:docMk/>
            <pc:sldMk cId="3534683789" sldId="262"/>
            <ac:spMk id="2" creationId="{00000000-0000-0000-0000-000000000000}"/>
          </ac:spMkLst>
        </pc:spChg>
        <pc:spChg chg="add mod">
          <ac:chgData name="이 경오" userId="03d471aaec579ec3" providerId="LiveId" clId="{FE5B2F90-E03B-4ECC-AE64-668DFD204C8D}" dt="2020-05-01T07:19:20.236" v="382" actId="1076"/>
          <ac:spMkLst>
            <pc:docMk/>
            <pc:sldMk cId="3534683789" sldId="262"/>
            <ac:spMk id="3" creationId="{E7200C85-F0CC-49C6-A7C6-56F73EA7660C}"/>
          </ac:spMkLst>
        </pc:spChg>
        <pc:spChg chg="del">
          <ac:chgData name="이 경오" userId="03d471aaec579ec3" providerId="LiveId" clId="{FE5B2F90-E03B-4ECC-AE64-668DFD204C8D}" dt="2020-05-01T06:25:17.717" v="17" actId="478"/>
          <ac:spMkLst>
            <pc:docMk/>
            <pc:sldMk cId="3534683789" sldId="262"/>
            <ac:spMk id="6" creationId="{C2EBE39D-3484-47CC-8574-359E45600958}"/>
          </ac:spMkLst>
        </pc:spChg>
        <pc:spChg chg="del">
          <ac:chgData name="이 경오" userId="03d471aaec579ec3" providerId="LiveId" clId="{FE5B2F90-E03B-4ECC-AE64-668DFD204C8D}" dt="2020-05-01T06:25:17.717" v="17" actId="478"/>
          <ac:spMkLst>
            <pc:docMk/>
            <pc:sldMk cId="3534683789" sldId="262"/>
            <ac:spMk id="8" creationId="{8C971447-5425-456C-B25E-3E8140EA5D96}"/>
          </ac:spMkLst>
        </pc:spChg>
        <pc:spChg chg="del">
          <ac:chgData name="이 경오" userId="03d471aaec579ec3" providerId="LiveId" clId="{FE5B2F90-E03B-4ECC-AE64-668DFD204C8D}" dt="2020-05-01T06:25:17.717" v="17" actId="478"/>
          <ac:spMkLst>
            <pc:docMk/>
            <pc:sldMk cId="3534683789" sldId="262"/>
            <ac:spMk id="9" creationId="{670BBA19-FE82-403D-A386-C285CCEFE0EE}"/>
          </ac:spMkLst>
        </pc:spChg>
        <pc:spChg chg="del">
          <ac:chgData name="이 경오" userId="03d471aaec579ec3" providerId="LiveId" clId="{FE5B2F90-E03B-4ECC-AE64-668DFD204C8D}" dt="2020-05-01T06:25:14.169" v="16" actId="478"/>
          <ac:spMkLst>
            <pc:docMk/>
            <pc:sldMk cId="3534683789" sldId="262"/>
            <ac:spMk id="14" creationId="{514BA4C7-BB07-4150-803A-F2112A15B196}"/>
          </ac:spMkLst>
        </pc:spChg>
        <pc:spChg chg="add mod">
          <ac:chgData name="이 경오" userId="03d471aaec579ec3" providerId="LiveId" clId="{FE5B2F90-E03B-4ECC-AE64-668DFD204C8D}" dt="2020-05-01T07:19:23.246" v="383" actId="1076"/>
          <ac:spMkLst>
            <pc:docMk/>
            <pc:sldMk cId="3534683789" sldId="262"/>
            <ac:spMk id="15" creationId="{33567D56-BD3C-4F22-A59B-3CC6D5C639F3}"/>
          </ac:spMkLst>
        </pc:spChg>
        <pc:spChg chg="del">
          <ac:chgData name="이 경오" userId="03d471aaec579ec3" providerId="LiveId" clId="{FE5B2F90-E03B-4ECC-AE64-668DFD204C8D}" dt="2020-05-01T06:25:17.717" v="17" actId="478"/>
          <ac:spMkLst>
            <pc:docMk/>
            <pc:sldMk cId="3534683789" sldId="262"/>
            <ac:spMk id="64" creationId="{8CF92692-1BD7-4BB3-9E72-7CD36CB333EF}"/>
          </ac:spMkLst>
        </pc:spChg>
        <pc:graphicFrameChg chg="add del">
          <ac:chgData name="이 경오" userId="03d471aaec579ec3" providerId="LiveId" clId="{FE5B2F90-E03B-4ECC-AE64-668DFD204C8D}" dt="2020-05-01T06:30:38.756" v="60"/>
          <ac:graphicFrameMkLst>
            <pc:docMk/>
            <pc:sldMk cId="3534683789" sldId="262"/>
            <ac:graphicFrameMk id="7" creationId="{BC56CFBB-E512-48CB-AE62-600EA6B3703E}"/>
          </ac:graphicFrameMkLst>
        </pc:graphicFrameChg>
        <pc:picChg chg="del">
          <ac:chgData name="이 경오" userId="03d471aaec579ec3" providerId="LiveId" clId="{FE5B2F90-E03B-4ECC-AE64-668DFD204C8D}" dt="2020-05-01T06:25:14.169" v="16" actId="478"/>
          <ac:picMkLst>
            <pc:docMk/>
            <pc:sldMk cId="3534683789" sldId="262"/>
            <ac:picMk id="10" creationId="{B5F0688E-9196-4923-B46C-76EE2A58C222}"/>
          </ac:picMkLst>
        </pc:picChg>
        <pc:picChg chg="mod">
          <ac:chgData name="이 경오" userId="03d471aaec579ec3" providerId="LiveId" clId="{FE5B2F90-E03B-4ECC-AE64-668DFD204C8D}" dt="2020-05-01T07:19:26.416" v="384" actId="1076"/>
          <ac:picMkLst>
            <pc:docMk/>
            <pc:sldMk cId="3534683789" sldId="262"/>
            <ac:picMk id="11" creationId="{2A5759ED-790E-4F09-BF6F-DAADFB80373A}"/>
          </ac:picMkLst>
        </pc:picChg>
        <pc:picChg chg="add mod">
          <ac:chgData name="이 경오" userId="03d471aaec579ec3" providerId="LiveId" clId="{FE5B2F90-E03B-4ECC-AE64-668DFD204C8D}" dt="2020-05-01T06:29:54.715" v="57" actId="1076"/>
          <ac:picMkLst>
            <pc:docMk/>
            <pc:sldMk cId="3534683789" sldId="262"/>
            <ac:picMk id="1026" creationId="{FF1CAC38-F41F-4B33-82F9-699EA806E381}"/>
          </ac:picMkLst>
        </pc:picChg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945171321" sldId="275"/>
        </pc:sldMkLst>
      </pc:sldChg>
      <pc:sldChg chg="addSp delSp modSp mod">
        <pc:chgData name="이 경오" userId="03d471aaec579ec3" providerId="LiveId" clId="{FE5B2F90-E03B-4ECC-AE64-668DFD204C8D}" dt="2020-05-02T08:18:48.813" v="7987" actId="403"/>
        <pc:sldMkLst>
          <pc:docMk/>
          <pc:sldMk cId="11132080" sldId="285"/>
        </pc:sldMkLst>
        <pc:spChg chg="add mod">
          <ac:chgData name="이 경오" userId="03d471aaec579ec3" providerId="LiveId" clId="{FE5B2F90-E03B-4ECC-AE64-668DFD204C8D}" dt="2020-05-02T08:06:54.901" v="7203" actId="1035"/>
          <ac:spMkLst>
            <pc:docMk/>
            <pc:sldMk cId="11132080" sldId="285"/>
            <ac:spMk id="2" creationId="{32F30259-E3B5-4BFE-BBE5-9DDA4EED9FBD}"/>
          </ac:spMkLst>
        </pc:spChg>
        <pc:spChg chg="del mod">
          <ac:chgData name="이 경오" userId="03d471aaec579ec3" providerId="LiveId" clId="{FE5B2F90-E03B-4ECC-AE64-668DFD204C8D}" dt="2020-05-02T08:18:16.340" v="7977"/>
          <ac:spMkLst>
            <pc:docMk/>
            <pc:sldMk cId="11132080" sldId="285"/>
            <ac:spMk id="8" creationId="{ED2B39C9-560C-447E-87D6-2BA318F84884}"/>
          </ac:spMkLst>
        </pc:spChg>
        <pc:spChg chg="del">
          <ac:chgData name="이 경오" userId="03d471aaec579ec3" providerId="LiveId" clId="{FE5B2F90-E03B-4ECC-AE64-668DFD204C8D}" dt="2020-05-02T08:00:30.964" v="6492" actId="478"/>
          <ac:spMkLst>
            <pc:docMk/>
            <pc:sldMk cId="11132080" sldId="285"/>
            <ac:spMk id="9" creationId="{6ADAE079-902C-4088-BD44-EF826E6D8309}"/>
          </ac:spMkLst>
        </pc:spChg>
        <pc:spChg chg="del">
          <ac:chgData name="이 경오" userId="03d471aaec579ec3" providerId="LiveId" clId="{FE5B2F90-E03B-4ECC-AE64-668DFD204C8D}" dt="2020-05-02T08:00:30.964" v="6492" actId="478"/>
          <ac:spMkLst>
            <pc:docMk/>
            <pc:sldMk cId="11132080" sldId="285"/>
            <ac:spMk id="10" creationId="{76ED4519-CC29-41DB-A7DC-ACCB177711A4}"/>
          </ac:spMkLst>
        </pc:spChg>
        <pc:spChg chg="del">
          <ac:chgData name="이 경오" userId="03d471aaec579ec3" providerId="LiveId" clId="{FE5B2F90-E03B-4ECC-AE64-668DFD204C8D}" dt="2020-05-02T08:00:30.964" v="6492" actId="478"/>
          <ac:spMkLst>
            <pc:docMk/>
            <pc:sldMk cId="11132080" sldId="285"/>
            <ac:spMk id="11" creationId="{9C0DE886-A1AD-4175-8653-F26EB818E55E}"/>
          </ac:spMkLst>
        </pc:spChg>
        <pc:spChg chg="del">
          <ac:chgData name="이 경오" userId="03d471aaec579ec3" providerId="LiveId" clId="{FE5B2F90-E03B-4ECC-AE64-668DFD204C8D}" dt="2020-05-02T08:00:30.964" v="6492" actId="478"/>
          <ac:spMkLst>
            <pc:docMk/>
            <pc:sldMk cId="11132080" sldId="285"/>
            <ac:spMk id="12" creationId="{ECC4A39C-CA53-4624-982C-41ACFA8CB008}"/>
          </ac:spMkLst>
        </pc:spChg>
        <pc:spChg chg="del">
          <ac:chgData name="이 경오" userId="03d471aaec579ec3" providerId="LiveId" clId="{FE5B2F90-E03B-4ECC-AE64-668DFD204C8D}" dt="2020-05-02T08:00:30.964" v="6492" actId="478"/>
          <ac:spMkLst>
            <pc:docMk/>
            <pc:sldMk cId="11132080" sldId="285"/>
            <ac:spMk id="13" creationId="{C5463C1C-38CE-4ACA-88D5-129E82A71A9D}"/>
          </ac:spMkLst>
        </pc:spChg>
        <pc:spChg chg="add mod">
          <ac:chgData name="이 경오" userId="03d471aaec579ec3" providerId="LiveId" clId="{FE5B2F90-E03B-4ECC-AE64-668DFD204C8D}" dt="2020-05-02T08:06:54.901" v="7203" actId="1035"/>
          <ac:spMkLst>
            <pc:docMk/>
            <pc:sldMk cId="11132080" sldId="285"/>
            <ac:spMk id="14" creationId="{5925FB3C-474D-47EB-A6A8-18D59597839B}"/>
          </ac:spMkLst>
        </pc:spChg>
        <pc:spChg chg="add mod">
          <ac:chgData name="이 경오" userId="03d471aaec579ec3" providerId="LiveId" clId="{FE5B2F90-E03B-4ECC-AE64-668DFD204C8D}" dt="2020-05-02T08:06:54.901" v="7203" actId="1035"/>
          <ac:spMkLst>
            <pc:docMk/>
            <pc:sldMk cId="11132080" sldId="285"/>
            <ac:spMk id="15" creationId="{A8A010BA-DB26-4E48-AC1E-E639BC2266CB}"/>
          </ac:spMkLst>
        </pc:spChg>
        <pc:spChg chg="add mod">
          <ac:chgData name="이 경오" userId="03d471aaec579ec3" providerId="LiveId" clId="{FE5B2F90-E03B-4ECC-AE64-668DFD204C8D}" dt="2020-05-02T08:08:05.482" v="7221" actId="1076"/>
          <ac:spMkLst>
            <pc:docMk/>
            <pc:sldMk cId="11132080" sldId="285"/>
            <ac:spMk id="16" creationId="{AAE5A607-DFFA-47BA-8230-C662B2BA9921}"/>
          </ac:spMkLst>
        </pc:spChg>
        <pc:spChg chg="add mod">
          <ac:chgData name="이 경오" userId="03d471aaec579ec3" providerId="LiveId" clId="{FE5B2F90-E03B-4ECC-AE64-668DFD204C8D}" dt="2020-05-02T08:18:48.813" v="7987" actId="403"/>
          <ac:spMkLst>
            <pc:docMk/>
            <pc:sldMk cId="11132080" sldId="285"/>
            <ac:spMk id="17" creationId="{949D9DA6-47C0-46CD-9FC8-7AA2C1DC4758}"/>
          </ac:spMkLst>
        </pc:spChg>
        <pc:spChg chg="add mod">
          <ac:chgData name="이 경오" userId="03d471aaec579ec3" providerId="LiveId" clId="{FE5B2F90-E03B-4ECC-AE64-668DFD204C8D}" dt="2020-05-02T08:18:46.807" v="7986" actId="403"/>
          <ac:spMkLst>
            <pc:docMk/>
            <pc:sldMk cId="11132080" sldId="285"/>
            <ac:spMk id="18" creationId="{64D5636B-E3F2-4D73-9275-E747C78FC9E1}"/>
          </ac:spMkLst>
        </pc:spChg>
        <pc:picChg chg="add mod">
          <ac:chgData name="이 경오" userId="03d471aaec579ec3" providerId="LiveId" clId="{FE5B2F90-E03B-4ECC-AE64-668DFD204C8D}" dt="2020-05-02T08:06:54.901" v="7203" actId="1035"/>
          <ac:picMkLst>
            <pc:docMk/>
            <pc:sldMk cId="11132080" sldId="285"/>
            <ac:picMk id="24578" creationId="{3BFEA377-6168-4D36-8B37-55050EE2EF72}"/>
          </ac:picMkLst>
        </pc:picChg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3912637232" sldId="287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3811407637" sldId="288"/>
        </pc:sldMkLst>
      </pc:sldChg>
      <pc:sldChg chg="addSp delSp modSp mod">
        <pc:chgData name="이 경오" userId="03d471aaec579ec3" providerId="LiveId" clId="{FE5B2F90-E03B-4ECC-AE64-668DFD204C8D}" dt="2020-05-02T04:42:19.632" v="4155" actId="1076"/>
        <pc:sldMkLst>
          <pc:docMk/>
          <pc:sldMk cId="614749273" sldId="305"/>
        </pc:sldMkLst>
        <pc:spChg chg="mod">
          <ac:chgData name="이 경오" userId="03d471aaec579ec3" providerId="LiveId" clId="{FE5B2F90-E03B-4ECC-AE64-668DFD204C8D}" dt="2020-05-02T04:28:46.173" v="3217" actId="20577"/>
          <ac:spMkLst>
            <pc:docMk/>
            <pc:sldMk cId="614749273" sldId="305"/>
            <ac:spMk id="2" creationId="{00000000-0000-0000-0000-000000000000}"/>
          </ac:spMkLst>
        </pc:spChg>
        <pc:spChg chg="del">
          <ac:chgData name="이 경오" userId="03d471aaec579ec3" providerId="LiveId" clId="{FE5B2F90-E03B-4ECC-AE64-668DFD204C8D}" dt="2020-05-02T04:28:49.989" v="3218" actId="478"/>
          <ac:spMkLst>
            <pc:docMk/>
            <pc:sldMk cId="614749273" sldId="305"/>
            <ac:spMk id="6" creationId="{C2EBE39D-3484-47CC-8574-359E45600958}"/>
          </ac:spMkLst>
        </pc:spChg>
        <pc:spChg chg="add mod">
          <ac:chgData name="이 경오" userId="03d471aaec579ec3" providerId="LiveId" clId="{FE5B2F90-E03B-4ECC-AE64-668DFD204C8D}" dt="2020-05-02T04:39:10.070" v="3966" actId="1076"/>
          <ac:spMkLst>
            <pc:docMk/>
            <pc:sldMk cId="614749273" sldId="305"/>
            <ac:spMk id="8" creationId="{EF3363E3-71E1-4E0A-A242-51C3101B77EB}"/>
          </ac:spMkLst>
        </pc:spChg>
        <pc:spChg chg="add del mod ord">
          <ac:chgData name="이 경오" userId="03d471aaec579ec3" providerId="LiveId" clId="{FE5B2F90-E03B-4ECC-AE64-668DFD204C8D}" dt="2020-05-02T04:31:45.040" v="3253" actId="478"/>
          <ac:spMkLst>
            <pc:docMk/>
            <pc:sldMk cId="614749273" sldId="305"/>
            <ac:spMk id="9" creationId="{C0F65A60-A11A-41CE-9A80-784D66F72E67}"/>
          </ac:spMkLst>
        </pc:spChg>
        <pc:spChg chg="add mod">
          <ac:chgData name="이 경오" userId="03d471aaec579ec3" providerId="LiveId" clId="{FE5B2F90-E03B-4ECC-AE64-668DFD204C8D}" dt="2020-05-02T04:32:37.791" v="3267" actId="1076"/>
          <ac:spMkLst>
            <pc:docMk/>
            <pc:sldMk cId="614749273" sldId="305"/>
            <ac:spMk id="10" creationId="{1057F288-155A-4D90-9CBD-0C601A724E43}"/>
          </ac:spMkLst>
        </pc:spChg>
        <pc:spChg chg="add mod">
          <ac:chgData name="이 경오" userId="03d471aaec579ec3" providerId="LiveId" clId="{FE5B2F90-E03B-4ECC-AE64-668DFD204C8D}" dt="2020-05-02T04:41:16.885" v="4144" actId="207"/>
          <ac:spMkLst>
            <pc:docMk/>
            <pc:sldMk cId="614749273" sldId="305"/>
            <ac:spMk id="14" creationId="{5722D913-731A-40FB-B6D3-68E9928160A3}"/>
          </ac:spMkLst>
        </pc:spChg>
        <pc:spChg chg="add mod">
          <ac:chgData name="이 경오" userId="03d471aaec579ec3" providerId="LiveId" clId="{FE5B2F90-E03B-4ECC-AE64-668DFD204C8D}" dt="2020-05-02T04:42:01.465" v="4148" actId="21"/>
          <ac:spMkLst>
            <pc:docMk/>
            <pc:sldMk cId="614749273" sldId="305"/>
            <ac:spMk id="15" creationId="{E9F06740-3460-465C-9126-FEF090074A26}"/>
          </ac:spMkLst>
        </pc:spChg>
        <pc:spChg chg="add mod">
          <ac:chgData name="이 경오" userId="03d471aaec579ec3" providerId="LiveId" clId="{FE5B2F90-E03B-4ECC-AE64-668DFD204C8D}" dt="2020-05-02T04:41:43.539" v="4147" actId="207"/>
          <ac:spMkLst>
            <pc:docMk/>
            <pc:sldMk cId="614749273" sldId="305"/>
            <ac:spMk id="17" creationId="{48AB47AA-BF5C-476E-B391-F943FC345FBA}"/>
          </ac:spMkLst>
        </pc:spChg>
        <pc:spChg chg="del">
          <ac:chgData name="이 경오" userId="03d471aaec579ec3" providerId="LiveId" clId="{FE5B2F90-E03B-4ECC-AE64-668DFD204C8D}" dt="2020-05-02T04:28:49.989" v="3218" actId="478"/>
          <ac:spMkLst>
            <pc:docMk/>
            <pc:sldMk cId="614749273" sldId="305"/>
            <ac:spMk id="18" creationId="{6D12188A-0733-47F4-B821-46FCAC503291}"/>
          </ac:spMkLst>
        </pc:spChg>
        <pc:spChg chg="add mod">
          <ac:chgData name="이 경오" userId="03d471aaec579ec3" providerId="LiveId" clId="{FE5B2F90-E03B-4ECC-AE64-668DFD204C8D}" dt="2020-05-02T04:42:14.917" v="4153" actId="1076"/>
          <ac:spMkLst>
            <pc:docMk/>
            <pc:sldMk cId="614749273" sldId="305"/>
            <ac:spMk id="19" creationId="{8D613C4F-9239-416D-AA94-CD587BC3C519}"/>
          </ac:spMkLst>
        </pc:spChg>
        <pc:grpChg chg="del">
          <ac:chgData name="이 경오" userId="03d471aaec579ec3" providerId="LiveId" clId="{FE5B2F90-E03B-4ECC-AE64-668DFD204C8D}" dt="2020-05-02T04:28:49.989" v="3218" actId="478"/>
          <ac:grpSpMkLst>
            <pc:docMk/>
            <pc:sldMk cId="614749273" sldId="305"/>
            <ac:grpSpMk id="13" creationId="{9B685F4C-E603-4AEB-B5FE-C21FBBB5D795}"/>
          </ac:grpSpMkLst>
        </pc:grpChg>
        <pc:picChg chg="del">
          <ac:chgData name="이 경오" userId="03d471aaec579ec3" providerId="LiveId" clId="{FE5B2F90-E03B-4ECC-AE64-668DFD204C8D}" dt="2020-05-02T04:28:49.989" v="3218" actId="478"/>
          <ac:picMkLst>
            <pc:docMk/>
            <pc:sldMk cId="614749273" sldId="305"/>
            <ac:picMk id="11" creationId="{16BB2D32-6D42-4273-B6D8-7357487C4CFF}"/>
          </ac:picMkLst>
        </pc:picChg>
        <pc:picChg chg="mod">
          <ac:chgData name="이 경오" userId="03d471aaec579ec3" providerId="LiveId" clId="{FE5B2F90-E03B-4ECC-AE64-668DFD204C8D}" dt="2020-05-02T04:35:17.202" v="3681" actId="1076"/>
          <ac:picMkLst>
            <pc:docMk/>
            <pc:sldMk cId="614749273" sldId="305"/>
            <ac:picMk id="12" creationId="{A210AFD6-AB33-4AD8-B32D-FCA507B23A42}"/>
          </ac:picMkLst>
        </pc:picChg>
        <pc:picChg chg="add mod">
          <ac:chgData name="이 경오" userId="03d471aaec579ec3" providerId="LiveId" clId="{FE5B2F90-E03B-4ECC-AE64-668DFD204C8D}" dt="2020-05-02T04:42:19.632" v="4155" actId="1076"/>
          <ac:picMkLst>
            <pc:docMk/>
            <pc:sldMk cId="614749273" sldId="305"/>
            <ac:picMk id="20" creationId="{7DCD0393-2C6A-44E4-8936-1262EA13ED7C}"/>
          </ac:picMkLst>
        </pc:picChg>
        <pc:cxnChg chg="del mod">
          <ac:chgData name="이 경오" userId="03d471aaec579ec3" providerId="LiveId" clId="{FE5B2F90-E03B-4ECC-AE64-668DFD204C8D}" dt="2020-05-02T04:28:49.989" v="3218" actId="478"/>
          <ac:cxnSpMkLst>
            <pc:docMk/>
            <pc:sldMk cId="614749273" sldId="305"/>
            <ac:cxnSpMk id="16" creationId="{3C41E5B4-6F79-431A-917D-63AEC71C5D72}"/>
          </ac:cxnSpMkLst>
        </pc:cxnChg>
      </pc:sldChg>
      <pc:sldChg chg="addSp delSp modSp mod">
        <pc:chgData name="이 경오" userId="03d471aaec579ec3" providerId="LiveId" clId="{FE5B2F90-E03B-4ECC-AE64-668DFD204C8D}" dt="2020-05-02T07:30:57.329" v="5409" actId="20577"/>
        <pc:sldMkLst>
          <pc:docMk/>
          <pc:sldMk cId="3683672835" sldId="306"/>
        </pc:sldMkLst>
        <pc:spChg chg="mod">
          <ac:chgData name="이 경오" userId="03d471aaec579ec3" providerId="LiveId" clId="{FE5B2F90-E03B-4ECC-AE64-668DFD204C8D}" dt="2020-05-02T07:23:33.046" v="5067" actId="20577"/>
          <ac:spMkLst>
            <pc:docMk/>
            <pc:sldMk cId="3683672835" sldId="306"/>
            <ac:spMk id="2" creationId="{00000000-0000-0000-0000-000000000000}"/>
          </ac:spMkLst>
        </pc:spChg>
        <pc:spChg chg="add mod">
          <ac:chgData name="이 경오" userId="03d471aaec579ec3" providerId="LiveId" clId="{FE5B2F90-E03B-4ECC-AE64-668DFD204C8D}" dt="2020-05-02T07:28:06.165" v="5243" actId="1076"/>
          <ac:spMkLst>
            <pc:docMk/>
            <pc:sldMk cId="3683672835" sldId="306"/>
            <ac:spMk id="3" creationId="{3F80757C-FDFA-4CB3-B3A5-429D756B4EEE}"/>
          </ac:spMkLst>
        </pc:spChg>
        <pc:spChg chg="mod">
          <ac:chgData name="이 경오" userId="03d471aaec579ec3" providerId="LiveId" clId="{FE5B2F90-E03B-4ECC-AE64-668DFD204C8D}" dt="2020-05-02T07:24:42.680" v="5090" actId="20577"/>
          <ac:spMkLst>
            <pc:docMk/>
            <pc:sldMk cId="3683672835" sldId="306"/>
            <ac:spMk id="6" creationId="{C2EBE39D-3484-47CC-8574-359E45600958}"/>
          </ac:spMkLst>
        </pc:spChg>
        <pc:spChg chg="add mod">
          <ac:chgData name="이 경오" userId="03d471aaec579ec3" providerId="LiveId" clId="{FE5B2F90-E03B-4ECC-AE64-668DFD204C8D}" dt="2020-05-02T07:27:33.908" v="5211" actId="1076"/>
          <ac:spMkLst>
            <pc:docMk/>
            <pc:sldMk cId="3683672835" sldId="306"/>
            <ac:spMk id="7" creationId="{7E3B7102-4E64-48D1-888A-5981E4B3EB66}"/>
          </ac:spMkLst>
        </pc:spChg>
        <pc:spChg chg="add mod">
          <ac:chgData name="이 경오" userId="03d471aaec579ec3" providerId="LiveId" clId="{FE5B2F90-E03B-4ECC-AE64-668DFD204C8D}" dt="2020-05-02T07:29:30.017" v="5266" actId="207"/>
          <ac:spMkLst>
            <pc:docMk/>
            <pc:sldMk cId="3683672835" sldId="306"/>
            <ac:spMk id="10" creationId="{5373D5D0-1063-4430-8451-87988E5BFC4F}"/>
          </ac:spMkLst>
        </pc:spChg>
        <pc:spChg chg="add mod">
          <ac:chgData name="이 경오" userId="03d471aaec579ec3" providerId="LiveId" clId="{FE5B2F90-E03B-4ECC-AE64-668DFD204C8D}" dt="2020-05-02T07:28:06.165" v="5243" actId="1076"/>
          <ac:spMkLst>
            <pc:docMk/>
            <pc:sldMk cId="3683672835" sldId="306"/>
            <ac:spMk id="13" creationId="{A922D92B-6793-4212-BECA-E92AB6586D01}"/>
          </ac:spMkLst>
        </pc:spChg>
        <pc:spChg chg="del">
          <ac:chgData name="이 경오" userId="03d471aaec579ec3" providerId="LiveId" clId="{FE5B2F90-E03B-4ECC-AE64-668DFD204C8D}" dt="2020-05-02T07:24:48.337" v="5092" actId="478"/>
          <ac:spMkLst>
            <pc:docMk/>
            <pc:sldMk cId="3683672835" sldId="306"/>
            <ac:spMk id="14" creationId="{ADC2F9DB-0BEB-4547-9259-807174E8A39B}"/>
          </ac:spMkLst>
        </pc:spChg>
        <pc:spChg chg="add mod">
          <ac:chgData name="이 경오" userId="03d471aaec579ec3" providerId="LiveId" clId="{FE5B2F90-E03B-4ECC-AE64-668DFD204C8D}" dt="2020-05-02T07:27:59.925" v="5242"/>
          <ac:spMkLst>
            <pc:docMk/>
            <pc:sldMk cId="3683672835" sldId="306"/>
            <ac:spMk id="17" creationId="{CB1E3EAA-4D2F-431F-84C8-87EDE3BD1495}"/>
          </ac:spMkLst>
        </pc:spChg>
        <pc:spChg chg="del">
          <ac:chgData name="이 경오" userId="03d471aaec579ec3" providerId="LiveId" clId="{FE5B2F90-E03B-4ECC-AE64-668DFD204C8D}" dt="2020-05-02T07:24:48.337" v="5092" actId="478"/>
          <ac:spMkLst>
            <pc:docMk/>
            <pc:sldMk cId="3683672835" sldId="306"/>
            <ac:spMk id="18" creationId="{6D12188A-0733-47F4-B821-46FCAC503291}"/>
          </ac:spMkLst>
        </pc:spChg>
        <pc:spChg chg="add mod">
          <ac:chgData name="이 경오" userId="03d471aaec579ec3" providerId="LiveId" clId="{FE5B2F90-E03B-4ECC-AE64-668DFD204C8D}" dt="2020-05-02T07:30:57.329" v="5409" actId="20577"/>
          <ac:spMkLst>
            <pc:docMk/>
            <pc:sldMk cId="3683672835" sldId="306"/>
            <ac:spMk id="20" creationId="{5C97AD55-9386-4019-9158-E08BDC5FA546}"/>
          </ac:spMkLst>
        </pc:spChg>
        <pc:picChg chg="del">
          <ac:chgData name="이 경오" userId="03d471aaec579ec3" providerId="LiveId" clId="{FE5B2F90-E03B-4ECC-AE64-668DFD204C8D}" dt="2020-05-02T07:24:45.188" v="5091" actId="478"/>
          <ac:picMkLst>
            <pc:docMk/>
            <pc:sldMk cId="3683672835" sldId="306"/>
            <ac:picMk id="8" creationId="{FD4398F7-7707-4B35-9652-6A98D27E6B2F}"/>
          </ac:picMkLst>
        </pc:picChg>
        <pc:picChg chg="del">
          <ac:chgData name="이 경오" userId="03d471aaec579ec3" providerId="LiveId" clId="{FE5B2F90-E03B-4ECC-AE64-668DFD204C8D}" dt="2020-05-02T07:24:45.188" v="5091" actId="478"/>
          <ac:picMkLst>
            <pc:docMk/>
            <pc:sldMk cId="3683672835" sldId="306"/>
            <ac:picMk id="9" creationId="{FDA193ED-839E-408F-9E64-37776228C53B}"/>
          </ac:picMkLst>
        </pc:picChg>
        <pc:picChg chg="add mod">
          <ac:chgData name="이 경오" userId="03d471aaec579ec3" providerId="LiveId" clId="{FE5B2F90-E03B-4ECC-AE64-668DFD204C8D}" dt="2020-05-02T07:30:09.416" v="5268" actId="1076"/>
          <ac:picMkLst>
            <pc:docMk/>
            <pc:sldMk cId="3683672835" sldId="306"/>
            <ac:picMk id="19" creationId="{BD287D3B-DEEA-436A-8F0A-ABDA36C77C7A}"/>
          </ac:picMkLst>
        </pc:picChg>
        <pc:picChg chg="add mod">
          <ac:chgData name="이 경오" userId="03d471aaec579ec3" providerId="LiveId" clId="{FE5B2F90-E03B-4ECC-AE64-668DFD204C8D}" dt="2020-05-02T07:28:06.165" v="5243" actId="1076"/>
          <ac:picMkLst>
            <pc:docMk/>
            <pc:sldMk cId="3683672835" sldId="306"/>
            <ac:picMk id="20482" creationId="{8FF4D461-58A8-4FEA-B61C-E028A6240D2C}"/>
          </ac:picMkLst>
        </pc:picChg>
        <pc:picChg chg="add mod">
          <ac:chgData name="이 경오" userId="03d471aaec579ec3" providerId="LiveId" clId="{FE5B2F90-E03B-4ECC-AE64-668DFD204C8D}" dt="2020-05-02T07:26:27.015" v="5157" actId="1076"/>
          <ac:picMkLst>
            <pc:docMk/>
            <pc:sldMk cId="3683672835" sldId="306"/>
            <ac:picMk id="20484" creationId="{0A48E243-A2F8-4C85-AEEB-AA1ED9817018}"/>
          </ac:picMkLst>
        </pc:picChg>
        <pc:picChg chg="add mod">
          <ac:chgData name="이 경오" userId="03d471aaec579ec3" providerId="LiveId" clId="{FE5B2F90-E03B-4ECC-AE64-668DFD204C8D}" dt="2020-05-02T07:27:38.154" v="5212" actId="1076"/>
          <ac:picMkLst>
            <pc:docMk/>
            <pc:sldMk cId="3683672835" sldId="306"/>
            <ac:picMk id="20486" creationId="{0CA605D5-60EB-4B29-98C7-CC699B935876}"/>
          </ac:picMkLst>
        </pc:picChg>
        <pc:cxnChg chg="del mod">
          <ac:chgData name="이 경오" userId="03d471aaec579ec3" providerId="LiveId" clId="{FE5B2F90-E03B-4ECC-AE64-668DFD204C8D}" dt="2020-05-02T07:24:48.337" v="5092" actId="478"/>
          <ac:cxnSpMkLst>
            <pc:docMk/>
            <pc:sldMk cId="3683672835" sldId="306"/>
            <ac:cxnSpMk id="16" creationId="{3C41E5B4-6F79-431A-917D-63AEC71C5D72}"/>
          </ac:cxnSpMkLst>
        </pc:cxnChg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3723998842" sldId="307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208904525" sldId="308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1991680698" sldId="309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3027182189" sldId="310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3213109803" sldId="311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3928279580" sldId="312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3526229784" sldId="313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2997274749" sldId="314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1421965379" sldId="315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1155329877" sldId="316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2607342884" sldId="317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4132889191" sldId="318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2229294732" sldId="319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1930087035" sldId="320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2547144186" sldId="321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2832486657" sldId="322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4121830967" sldId="323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1153917390" sldId="324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3925210235" sldId="325"/>
        </pc:sldMkLst>
      </pc:sldChg>
      <pc:sldChg chg="del">
        <pc:chgData name="이 경오" userId="03d471aaec579ec3" providerId="LiveId" clId="{FE5B2F90-E03B-4ECC-AE64-668DFD204C8D}" dt="2020-05-02T07:57:55.076" v="6341" actId="47"/>
        <pc:sldMkLst>
          <pc:docMk/>
          <pc:sldMk cId="2488584439" sldId="326"/>
        </pc:sldMkLst>
      </pc:sldChg>
      <pc:sldChg chg="addSp delSp modSp add mod">
        <pc:chgData name="이 경오" userId="03d471aaec579ec3" providerId="LiveId" clId="{FE5B2F90-E03B-4ECC-AE64-668DFD204C8D}" dt="2020-05-01T07:20:19.367" v="394"/>
        <pc:sldMkLst>
          <pc:docMk/>
          <pc:sldMk cId="4058514119" sldId="327"/>
        </pc:sldMkLst>
        <pc:spChg chg="mod">
          <ac:chgData name="이 경오" userId="03d471aaec579ec3" providerId="LiveId" clId="{FE5B2F90-E03B-4ECC-AE64-668DFD204C8D}" dt="2020-05-01T07:20:19.367" v="394"/>
          <ac:spMkLst>
            <pc:docMk/>
            <pc:sldMk cId="4058514119" sldId="327"/>
            <ac:spMk id="2" creationId="{00000000-0000-0000-0000-000000000000}"/>
          </ac:spMkLst>
        </pc:spChg>
        <pc:spChg chg="del">
          <ac:chgData name="이 경오" userId="03d471aaec579ec3" providerId="LiveId" clId="{FE5B2F90-E03B-4ECC-AE64-668DFD204C8D}" dt="2020-05-01T06:35:31.989" v="208" actId="478"/>
          <ac:spMkLst>
            <pc:docMk/>
            <pc:sldMk cId="4058514119" sldId="327"/>
            <ac:spMk id="3" creationId="{E7200C85-F0CC-49C6-A7C6-56F73EA7660C}"/>
          </ac:spMkLst>
        </pc:spChg>
        <pc:spChg chg="add mod">
          <ac:chgData name="이 경오" userId="03d471aaec579ec3" providerId="LiveId" clId="{FE5B2F90-E03B-4ECC-AE64-668DFD204C8D}" dt="2020-05-01T06:38:09.360" v="307" actId="20577"/>
          <ac:spMkLst>
            <pc:docMk/>
            <pc:sldMk cId="4058514119" sldId="327"/>
            <ac:spMk id="6" creationId="{F38C33CC-A4EA-4541-BE59-2830C25D4B5F}"/>
          </ac:spMkLst>
        </pc:spChg>
        <pc:spChg chg="mod">
          <ac:chgData name="이 경오" userId="03d471aaec579ec3" providerId="LiveId" clId="{FE5B2F90-E03B-4ECC-AE64-668DFD204C8D}" dt="2020-05-01T06:37:54.186" v="306" actId="1076"/>
          <ac:spMkLst>
            <pc:docMk/>
            <pc:sldMk cId="4058514119" sldId="327"/>
            <ac:spMk id="15" creationId="{33567D56-BD3C-4F22-A59B-3CC6D5C639F3}"/>
          </ac:spMkLst>
        </pc:spChg>
        <pc:picChg chg="del mod">
          <ac:chgData name="이 경오" userId="03d471aaec579ec3" providerId="LiveId" clId="{FE5B2F90-E03B-4ECC-AE64-668DFD204C8D}" dt="2020-05-01T06:37:37.228" v="302" actId="478"/>
          <ac:picMkLst>
            <pc:docMk/>
            <pc:sldMk cId="4058514119" sldId="327"/>
            <ac:picMk id="7" creationId="{D72E4D50-073A-4CDD-9801-6E79746F6722}"/>
          </ac:picMkLst>
        </pc:picChg>
        <pc:picChg chg="mod">
          <ac:chgData name="이 경오" userId="03d471aaec579ec3" providerId="LiveId" clId="{FE5B2F90-E03B-4ECC-AE64-668DFD204C8D}" dt="2020-05-01T06:37:51.134" v="305" actId="1076"/>
          <ac:picMkLst>
            <pc:docMk/>
            <pc:sldMk cId="4058514119" sldId="327"/>
            <ac:picMk id="8" creationId="{D1F7E23D-9017-4911-89DE-1481904AD20C}"/>
          </ac:picMkLst>
        </pc:picChg>
        <pc:picChg chg="del">
          <ac:chgData name="이 경오" userId="03d471aaec579ec3" providerId="LiveId" clId="{FE5B2F90-E03B-4ECC-AE64-668DFD204C8D}" dt="2020-05-01T06:35:33.680" v="209" actId="478"/>
          <ac:picMkLst>
            <pc:docMk/>
            <pc:sldMk cId="4058514119" sldId="327"/>
            <ac:picMk id="11" creationId="{2A5759ED-790E-4F09-BF6F-DAADFB80373A}"/>
          </ac:picMkLst>
        </pc:picChg>
      </pc:sldChg>
      <pc:sldChg chg="addSp delSp modSp add mod">
        <pc:chgData name="이 경오" userId="03d471aaec579ec3" providerId="LiveId" clId="{FE5B2F90-E03B-4ECC-AE64-668DFD204C8D}" dt="2020-05-01T07:20:24.151" v="403"/>
        <pc:sldMkLst>
          <pc:docMk/>
          <pc:sldMk cId="3780209505" sldId="328"/>
        </pc:sldMkLst>
        <pc:spChg chg="mod">
          <ac:chgData name="이 경오" userId="03d471aaec579ec3" providerId="LiveId" clId="{FE5B2F90-E03B-4ECC-AE64-668DFD204C8D}" dt="2020-05-01T07:20:24.151" v="403"/>
          <ac:spMkLst>
            <pc:docMk/>
            <pc:sldMk cId="3780209505" sldId="328"/>
            <ac:spMk id="2" creationId="{00000000-0000-0000-0000-000000000000}"/>
          </ac:spMkLst>
        </pc:spChg>
        <pc:spChg chg="add mod">
          <ac:chgData name="이 경오" userId="03d471aaec579ec3" providerId="LiveId" clId="{FE5B2F90-E03B-4ECC-AE64-668DFD204C8D}" dt="2020-05-01T07:18:51.231" v="317" actId="14100"/>
          <ac:spMkLst>
            <pc:docMk/>
            <pc:sldMk cId="3780209505" sldId="328"/>
            <ac:spMk id="3" creationId="{4ABB4F9B-001A-4D16-872A-D006F139FA8B}"/>
          </ac:spMkLst>
        </pc:spChg>
        <pc:spChg chg="del">
          <ac:chgData name="이 경오" userId="03d471aaec579ec3" providerId="LiveId" clId="{FE5B2F90-E03B-4ECC-AE64-668DFD204C8D}" dt="2020-05-01T07:18:25.937" v="309" actId="478"/>
          <ac:spMkLst>
            <pc:docMk/>
            <pc:sldMk cId="3780209505" sldId="328"/>
            <ac:spMk id="6" creationId="{F38C33CC-A4EA-4541-BE59-2830C25D4B5F}"/>
          </ac:spMkLst>
        </pc:spChg>
        <pc:spChg chg="mod">
          <ac:chgData name="이 경오" userId="03d471aaec579ec3" providerId="LiveId" clId="{FE5B2F90-E03B-4ECC-AE64-668DFD204C8D}" dt="2020-05-01T07:19:10.739" v="381"/>
          <ac:spMkLst>
            <pc:docMk/>
            <pc:sldMk cId="3780209505" sldId="328"/>
            <ac:spMk id="15" creationId="{33567D56-BD3C-4F22-A59B-3CC6D5C639F3}"/>
          </ac:spMkLst>
        </pc:spChg>
        <pc:picChg chg="mod">
          <ac:chgData name="이 경오" userId="03d471aaec579ec3" providerId="LiveId" clId="{FE5B2F90-E03B-4ECC-AE64-668DFD204C8D}" dt="2020-05-01T07:18:29.998" v="312" actId="1076"/>
          <ac:picMkLst>
            <pc:docMk/>
            <pc:sldMk cId="3780209505" sldId="328"/>
            <ac:picMk id="8" creationId="{D1F7E23D-9017-4911-89DE-1481904AD20C}"/>
          </ac:picMkLst>
        </pc:picChg>
      </pc:sldChg>
      <pc:sldChg chg="addSp delSp modSp add mod ord">
        <pc:chgData name="이 경오" userId="03d471aaec579ec3" providerId="LiveId" clId="{FE5B2F90-E03B-4ECC-AE64-668DFD204C8D}" dt="2020-05-01T07:31:19.193" v="799" actId="1076"/>
        <pc:sldMkLst>
          <pc:docMk/>
          <pc:sldMk cId="666769570" sldId="329"/>
        </pc:sldMkLst>
        <pc:spChg chg="mod">
          <ac:chgData name="이 경오" userId="03d471aaec579ec3" providerId="LiveId" clId="{FE5B2F90-E03B-4ECC-AE64-668DFD204C8D}" dt="2020-05-01T07:21:58.010" v="437"/>
          <ac:spMkLst>
            <pc:docMk/>
            <pc:sldMk cId="666769570" sldId="329"/>
            <ac:spMk id="2" creationId="{00000000-0000-0000-0000-000000000000}"/>
          </ac:spMkLst>
        </pc:spChg>
        <pc:spChg chg="del">
          <ac:chgData name="이 경오" userId="03d471aaec579ec3" providerId="LiveId" clId="{FE5B2F90-E03B-4ECC-AE64-668DFD204C8D}" dt="2020-05-01T07:22:27.832" v="438" actId="478"/>
          <ac:spMkLst>
            <pc:docMk/>
            <pc:sldMk cId="666769570" sldId="329"/>
            <ac:spMk id="3" creationId="{E7200C85-F0CC-49C6-A7C6-56F73EA7660C}"/>
          </ac:spMkLst>
        </pc:spChg>
        <pc:spChg chg="add mod">
          <ac:chgData name="이 경오" userId="03d471aaec579ec3" providerId="LiveId" clId="{FE5B2F90-E03B-4ECC-AE64-668DFD204C8D}" dt="2020-05-01T07:24:40.238" v="533" actId="404"/>
          <ac:spMkLst>
            <pc:docMk/>
            <pc:sldMk cId="666769570" sldId="329"/>
            <ac:spMk id="6" creationId="{6CAB83E3-7570-4372-95ED-F93321A42B41}"/>
          </ac:spMkLst>
        </pc:spChg>
        <pc:spChg chg="add mod">
          <ac:chgData name="이 경오" userId="03d471aaec579ec3" providerId="LiveId" clId="{FE5B2F90-E03B-4ECC-AE64-668DFD204C8D}" dt="2020-05-01T07:25:00.907" v="546" actId="20577"/>
          <ac:spMkLst>
            <pc:docMk/>
            <pc:sldMk cId="666769570" sldId="329"/>
            <ac:spMk id="8" creationId="{075D3ADB-A008-41F3-874C-3DA77E982B6B}"/>
          </ac:spMkLst>
        </pc:spChg>
        <pc:spChg chg="add mod">
          <ac:chgData name="이 경오" userId="03d471aaec579ec3" providerId="LiveId" clId="{FE5B2F90-E03B-4ECC-AE64-668DFD204C8D}" dt="2020-05-01T07:30:16.387" v="725" actId="14100"/>
          <ac:spMkLst>
            <pc:docMk/>
            <pc:sldMk cId="666769570" sldId="329"/>
            <ac:spMk id="10" creationId="{AFF1574A-E1A3-4012-B274-E1FE2663E395}"/>
          </ac:spMkLst>
        </pc:spChg>
        <pc:spChg chg="add mod">
          <ac:chgData name="이 경오" userId="03d471aaec579ec3" providerId="LiveId" clId="{FE5B2F90-E03B-4ECC-AE64-668DFD204C8D}" dt="2020-05-01T07:26:15.870" v="655" actId="14100"/>
          <ac:spMkLst>
            <pc:docMk/>
            <pc:sldMk cId="666769570" sldId="329"/>
            <ac:spMk id="14" creationId="{A5DB29C1-CC7B-48FC-89E2-F5FD828C7B69}"/>
          </ac:spMkLst>
        </pc:spChg>
        <pc:spChg chg="mod">
          <ac:chgData name="이 경오" userId="03d471aaec579ec3" providerId="LiveId" clId="{FE5B2F90-E03B-4ECC-AE64-668DFD204C8D}" dt="2020-05-01T07:30:09.647" v="722" actId="1076"/>
          <ac:spMkLst>
            <pc:docMk/>
            <pc:sldMk cId="666769570" sldId="329"/>
            <ac:spMk id="15" creationId="{33567D56-BD3C-4F22-A59B-3CC6D5C639F3}"/>
          </ac:spMkLst>
        </pc:spChg>
        <pc:spChg chg="add mod">
          <ac:chgData name="이 경오" userId="03d471aaec579ec3" providerId="LiveId" clId="{FE5B2F90-E03B-4ECC-AE64-668DFD204C8D}" dt="2020-05-01T07:26:51.419" v="680"/>
          <ac:spMkLst>
            <pc:docMk/>
            <pc:sldMk cId="666769570" sldId="329"/>
            <ac:spMk id="16" creationId="{A0E0D32C-22F5-47DC-A169-2DB750356E7D}"/>
          </ac:spMkLst>
        </pc:spChg>
        <pc:spChg chg="add mod">
          <ac:chgData name="이 경오" userId="03d471aaec579ec3" providerId="LiveId" clId="{FE5B2F90-E03B-4ECC-AE64-668DFD204C8D}" dt="2020-05-01T07:31:19.193" v="799" actId="1076"/>
          <ac:spMkLst>
            <pc:docMk/>
            <pc:sldMk cId="666769570" sldId="329"/>
            <ac:spMk id="20" creationId="{D3B73543-E141-485F-8E9C-0910B22A9512}"/>
          </ac:spMkLst>
        </pc:spChg>
        <pc:picChg chg="mod">
          <ac:chgData name="이 경오" userId="03d471aaec579ec3" providerId="LiveId" clId="{FE5B2F90-E03B-4ECC-AE64-668DFD204C8D}" dt="2020-05-01T07:24:43.306" v="534" actId="1076"/>
          <ac:picMkLst>
            <pc:docMk/>
            <pc:sldMk cId="666769570" sldId="329"/>
            <ac:picMk id="7" creationId="{74FC2210-D936-4A09-AFF3-4DE99615E257}"/>
          </ac:picMkLst>
        </pc:picChg>
        <pc:picChg chg="mod">
          <ac:chgData name="이 경오" userId="03d471aaec579ec3" providerId="LiveId" clId="{FE5B2F90-E03B-4ECC-AE64-668DFD204C8D}" dt="2020-05-01T07:25:39.956" v="547" actId="1076"/>
          <ac:picMkLst>
            <pc:docMk/>
            <pc:sldMk cId="666769570" sldId="329"/>
            <ac:picMk id="9" creationId="{9F0036A0-B2E8-4A6A-9132-307EEEDB277D}"/>
          </ac:picMkLst>
        </pc:picChg>
        <pc:picChg chg="del">
          <ac:chgData name="이 경오" userId="03d471aaec579ec3" providerId="LiveId" clId="{FE5B2F90-E03B-4ECC-AE64-668DFD204C8D}" dt="2020-05-01T07:23:02.417" v="526" actId="478"/>
          <ac:picMkLst>
            <pc:docMk/>
            <pc:sldMk cId="666769570" sldId="329"/>
            <ac:picMk id="11" creationId="{2A5759ED-790E-4F09-BF6F-DAADFB80373A}"/>
          </ac:picMkLst>
        </pc:picChg>
        <pc:picChg chg="mod">
          <ac:chgData name="이 경오" userId="03d471aaec579ec3" providerId="LiveId" clId="{FE5B2F90-E03B-4ECC-AE64-668DFD204C8D}" dt="2020-05-01T07:31:09.181" v="797" actId="1076"/>
          <ac:picMkLst>
            <pc:docMk/>
            <pc:sldMk cId="666769570" sldId="329"/>
            <ac:picMk id="12" creationId="{6B858BF3-71CA-4A7A-8A3D-5ED4D4403D63}"/>
          </ac:picMkLst>
        </pc:picChg>
        <pc:picChg chg="del">
          <ac:chgData name="이 경오" userId="03d471aaec579ec3" providerId="LiveId" clId="{FE5B2F90-E03B-4ECC-AE64-668DFD204C8D}" dt="2020-05-01T07:21:11.934" v="407" actId="478"/>
          <ac:picMkLst>
            <pc:docMk/>
            <pc:sldMk cId="666769570" sldId="329"/>
            <ac:picMk id="1026" creationId="{FF1CAC38-F41F-4B33-82F9-699EA806E381}"/>
          </ac:picMkLst>
        </pc:picChg>
        <pc:picChg chg="add del mod">
          <ac:chgData name="이 경오" userId="03d471aaec579ec3" providerId="LiveId" clId="{FE5B2F90-E03B-4ECC-AE64-668DFD204C8D}" dt="2020-05-01T07:23:04.547" v="527" actId="478"/>
          <ac:picMkLst>
            <pc:docMk/>
            <pc:sldMk cId="666769570" sldId="329"/>
            <ac:picMk id="2050" creationId="{E2F807AA-DB7A-4A87-8375-0CB73E5223E0}"/>
          </ac:picMkLst>
        </pc:picChg>
        <pc:picChg chg="add del mod">
          <ac:chgData name="이 경오" userId="03d471aaec579ec3" providerId="LiveId" clId="{FE5B2F90-E03B-4ECC-AE64-668DFD204C8D}" dt="2020-05-01T07:28:17.507" v="709" actId="478"/>
          <ac:picMkLst>
            <pc:docMk/>
            <pc:sldMk cId="666769570" sldId="329"/>
            <ac:picMk id="2052" creationId="{7C2457C8-A446-4C0E-B8AE-D39ADC7BF19B}"/>
          </ac:picMkLst>
        </pc:picChg>
        <pc:picChg chg="add mod">
          <ac:chgData name="이 경오" userId="03d471aaec579ec3" providerId="LiveId" clId="{FE5B2F90-E03B-4ECC-AE64-668DFD204C8D}" dt="2020-05-01T07:31:12.835" v="798" actId="1076"/>
          <ac:picMkLst>
            <pc:docMk/>
            <pc:sldMk cId="666769570" sldId="329"/>
            <ac:picMk id="2054" creationId="{4924751B-4E34-4187-8505-429E3494FFA6}"/>
          </ac:picMkLst>
        </pc:picChg>
      </pc:sldChg>
      <pc:sldChg chg="addSp delSp modSp add mod">
        <pc:chgData name="이 경오" userId="03d471aaec579ec3" providerId="LiveId" clId="{FE5B2F90-E03B-4ECC-AE64-668DFD204C8D}" dt="2020-05-01T07:41:07.844" v="952" actId="1076"/>
        <pc:sldMkLst>
          <pc:docMk/>
          <pc:sldMk cId="3980104915" sldId="330"/>
        </pc:sldMkLst>
        <pc:spChg chg="del">
          <ac:chgData name="이 경오" userId="03d471aaec579ec3" providerId="LiveId" clId="{FE5B2F90-E03B-4ECC-AE64-668DFD204C8D}" dt="2020-05-01T07:32:01.264" v="801" actId="478"/>
          <ac:spMkLst>
            <pc:docMk/>
            <pc:sldMk cId="3980104915" sldId="330"/>
            <ac:spMk id="2" creationId="{00000000-0000-0000-0000-000000000000}"/>
          </ac:spMkLst>
        </pc:spChg>
        <pc:spChg chg="del">
          <ac:chgData name="이 경오" userId="03d471aaec579ec3" providerId="LiveId" clId="{FE5B2F90-E03B-4ECC-AE64-668DFD204C8D}" dt="2020-05-01T07:32:01.264" v="801" actId="478"/>
          <ac:spMkLst>
            <pc:docMk/>
            <pc:sldMk cId="3980104915" sldId="330"/>
            <ac:spMk id="6" creationId="{6CAB83E3-7570-4372-95ED-F93321A42B41}"/>
          </ac:spMkLst>
        </pc:spChg>
        <pc:spChg chg="del">
          <ac:chgData name="이 경오" userId="03d471aaec579ec3" providerId="LiveId" clId="{FE5B2F90-E03B-4ECC-AE64-668DFD204C8D}" dt="2020-05-01T07:32:01.264" v="801" actId="478"/>
          <ac:spMkLst>
            <pc:docMk/>
            <pc:sldMk cId="3980104915" sldId="330"/>
            <ac:spMk id="8" creationId="{075D3ADB-A008-41F3-874C-3DA77E982B6B}"/>
          </ac:spMkLst>
        </pc:spChg>
        <pc:spChg chg="mod">
          <ac:chgData name="이 경오" userId="03d471aaec579ec3" providerId="LiveId" clId="{FE5B2F90-E03B-4ECC-AE64-668DFD204C8D}" dt="2020-05-01T07:32:22.865" v="815" actId="207"/>
          <ac:spMkLst>
            <pc:docMk/>
            <pc:sldMk cId="3980104915" sldId="330"/>
            <ac:spMk id="10" creationId="{AFF1574A-E1A3-4012-B274-E1FE2663E395}"/>
          </ac:spMkLst>
        </pc:spChg>
        <pc:spChg chg="add mod">
          <ac:chgData name="이 경오" userId="03d471aaec579ec3" providerId="LiveId" clId="{FE5B2F90-E03B-4ECC-AE64-668DFD204C8D}" dt="2020-05-01T07:39:58.974" v="865" actId="1076"/>
          <ac:spMkLst>
            <pc:docMk/>
            <pc:sldMk cId="3980104915" sldId="330"/>
            <ac:spMk id="11" creationId="{8D4900D7-B8C1-45DF-9A7B-08173CEEA9BB}"/>
          </ac:spMkLst>
        </pc:spChg>
        <pc:spChg chg="del">
          <ac:chgData name="이 경오" userId="03d471aaec579ec3" providerId="LiveId" clId="{FE5B2F90-E03B-4ECC-AE64-668DFD204C8D}" dt="2020-05-01T07:32:01.264" v="801" actId="478"/>
          <ac:spMkLst>
            <pc:docMk/>
            <pc:sldMk cId="3980104915" sldId="330"/>
            <ac:spMk id="14" creationId="{A5DB29C1-CC7B-48FC-89E2-F5FD828C7B69}"/>
          </ac:spMkLst>
        </pc:spChg>
        <pc:spChg chg="del">
          <ac:chgData name="이 경오" userId="03d471aaec579ec3" providerId="LiveId" clId="{FE5B2F90-E03B-4ECC-AE64-668DFD204C8D}" dt="2020-05-01T07:32:01.264" v="801" actId="478"/>
          <ac:spMkLst>
            <pc:docMk/>
            <pc:sldMk cId="3980104915" sldId="330"/>
            <ac:spMk id="15" creationId="{33567D56-BD3C-4F22-A59B-3CC6D5C639F3}"/>
          </ac:spMkLst>
        </pc:spChg>
        <pc:spChg chg="mod">
          <ac:chgData name="이 경오" userId="03d471aaec579ec3" providerId="LiveId" clId="{FE5B2F90-E03B-4ECC-AE64-668DFD204C8D}" dt="2020-05-01T07:33:43.338" v="839"/>
          <ac:spMkLst>
            <pc:docMk/>
            <pc:sldMk cId="3980104915" sldId="330"/>
            <ac:spMk id="16" creationId="{A0E0D32C-22F5-47DC-A169-2DB750356E7D}"/>
          </ac:spMkLst>
        </pc:spChg>
        <pc:spChg chg="mod">
          <ac:chgData name="이 경오" userId="03d471aaec579ec3" providerId="LiveId" clId="{FE5B2F90-E03B-4ECC-AE64-668DFD204C8D}" dt="2020-05-01T07:33:27.502" v="820" actId="1076"/>
          <ac:spMkLst>
            <pc:docMk/>
            <pc:sldMk cId="3980104915" sldId="330"/>
            <ac:spMk id="20" creationId="{D3B73543-E141-485F-8E9C-0910B22A9512}"/>
          </ac:spMkLst>
        </pc:spChg>
        <pc:spChg chg="add mod">
          <ac:chgData name="이 경오" userId="03d471aaec579ec3" providerId="LiveId" clId="{FE5B2F90-E03B-4ECC-AE64-668DFD204C8D}" dt="2020-05-01T07:40:26.166" v="945" actId="14100"/>
          <ac:spMkLst>
            <pc:docMk/>
            <pc:sldMk cId="3980104915" sldId="330"/>
            <ac:spMk id="21" creationId="{CBA31C70-7D2C-4326-9C5B-EF88F3257560}"/>
          </ac:spMkLst>
        </pc:spChg>
        <pc:graphicFrameChg chg="add del mod">
          <ac:chgData name="이 경오" userId="03d471aaec579ec3" providerId="LiveId" clId="{FE5B2F90-E03B-4ECC-AE64-668DFD204C8D}" dt="2020-05-01T07:39:42.103" v="859" actId="478"/>
          <ac:graphicFrameMkLst>
            <pc:docMk/>
            <pc:sldMk cId="3980104915" sldId="330"/>
            <ac:graphicFrameMk id="17" creationId="{B82E943A-E72F-487B-95B4-8D668EE6D51A}"/>
          </ac:graphicFrameMkLst>
        </pc:graphicFrameChg>
        <pc:picChg chg="mod">
          <ac:chgData name="이 경오" userId="03d471aaec579ec3" providerId="LiveId" clId="{FE5B2F90-E03B-4ECC-AE64-668DFD204C8D}" dt="2020-05-01T07:40:44.684" v="947" actId="1076"/>
          <ac:picMkLst>
            <pc:docMk/>
            <pc:sldMk cId="3980104915" sldId="330"/>
            <ac:picMk id="3" creationId="{265E2EDA-33FF-4CF4-8B49-69D716362D7A}"/>
          </ac:picMkLst>
        </pc:picChg>
        <pc:picChg chg="del">
          <ac:chgData name="이 경오" userId="03d471aaec579ec3" providerId="LiveId" clId="{FE5B2F90-E03B-4ECC-AE64-668DFD204C8D}" dt="2020-05-01T07:32:01.264" v="801" actId="478"/>
          <ac:picMkLst>
            <pc:docMk/>
            <pc:sldMk cId="3980104915" sldId="330"/>
            <ac:picMk id="7" creationId="{74FC2210-D936-4A09-AFF3-4DE99615E257}"/>
          </ac:picMkLst>
        </pc:picChg>
        <pc:picChg chg="del">
          <ac:chgData name="이 경오" userId="03d471aaec579ec3" providerId="LiveId" clId="{FE5B2F90-E03B-4ECC-AE64-668DFD204C8D}" dt="2020-05-01T07:32:01.264" v="801" actId="478"/>
          <ac:picMkLst>
            <pc:docMk/>
            <pc:sldMk cId="3980104915" sldId="330"/>
            <ac:picMk id="9" creationId="{9F0036A0-B2E8-4A6A-9132-307EEEDB277D}"/>
          </ac:picMkLst>
        </pc:picChg>
        <pc:picChg chg="del mod">
          <ac:chgData name="이 경오" userId="03d471aaec579ec3" providerId="LiveId" clId="{FE5B2F90-E03B-4ECC-AE64-668DFD204C8D}" dt="2020-05-01T07:33:07.947" v="816" actId="478"/>
          <ac:picMkLst>
            <pc:docMk/>
            <pc:sldMk cId="3980104915" sldId="330"/>
            <ac:picMk id="12" creationId="{6B858BF3-71CA-4A7A-8A3D-5ED4D4403D63}"/>
          </ac:picMkLst>
        </pc:picChg>
        <pc:picChg chg="del mod">
          <ac:chgData name="이 경오" userId="03d471aaec579ec3" providerId="LiveId" clId="{FE5B2F90-E03B-4ECC-AE64-668DFD204C8D}" dt="2020-05-01T07:39:27.971" v="856" actId="478"/>
          <ac:picMkLst>
            <pc:docMk/>
            <pc:sldMk cId="3980104915" sldId="330"/>
            <ac:picMk id="13" creationId="{9610B7B2-C5C7-48D0-8E39-6CDB3F4BB9FA}"/>
          </ac:picMkLst>
        </pc:picChg>
        <pc:picChg chg="mod">
          <ac:chgData name="이 경오" userId="03d471aaec579ec3" providerId="LiveId" clId="{FE5B2F90-E03B-4ECC-AE64-668DFD204C8D}" dt="2020-05-01T07:41:03.992" v="951" actId="1076"/>
          <ac:picMkLst>
            <pc:docMk/>
            <pc:sldMk cId="3980104915" sldId="330"/>
            <ac:picMk id="2054" creationId="{4924751B-4E34-4187-8505-429E3494FFA6}"/>
          </ac:picMkLst>
        </pc:picChg>
        <pc:picChg chg="add mod">
          <ac:chgData name="이 경오" userId="03d471aaec579ec3" providerId="LiveId" clId="{FE5B2F90-E03B-4ECC-AE64-668DFD204C8D}" dt="2020-05-01T07:40:01.284" v="866" actId="1076"/>
          <ac:picMkLst>
            <pc:docMk/>
            <pc:sldMk cId="3980104915" sldId="330"/>
            <ac:picMk id="5122" creationId="{782AE72E-F63F-415F-8151-9B8EEA675F18}"/>
          </ac:picMkLst>
        </pc:picChg>
        <pc:picChg chg="add mod">
          <ac:chgData name="이 경오" userId="03d471aaec579ec3" providerId="LiveId" clId="{FE5B2F90-E03B-4ECC-AE64-668DFD204C8D}" dt="2020-05-01T07:41:07.844" v="952" actId="1076"/>
          <ac:picMkLst>
            <pc:docMk/>
            <pc:sldMk cId="3980104915" sldId="330"/>
            <ac:picMk id="5124" creationId="{EA427D79-5369-482C-BA54-9FB6EF4E2B3F}"/>
          </ac:picMkLst>
        </pc:picChg>
      </pc:sldChg>
      <pc:sldChg chg="addSp delSp modSp add mod">
        <pc:chgData name="이 경오" userId="03d471aaec579ec3" providerId="LiveId" clId="{FE5B2F90-E03B-4ECC-AE64-668DFD204C8D}" dt="2020-05-02T02:56:59.273" v="1339" actId="1076"/>
        <pc:sldMkLst>
          <pc:docMk/>
          <pc:sldMk cId="1331070589" sldId="331"/>
        </pc:sldMkLst>
        <pc:spChg chg="add mod">
          <ac:chgData name="이 경오" userId="03d471aaec579ec3" providerId="LiveId" clId="{FE5B2F90-E03B-4ECC-AE64-668DFD204C8D}" dt="2020-05-02T02:54:21.792" v="1035" actId="20577"/>
          <ac:spMkLst>
            <pc:docMk/>
            <pc:sldMk cId="1331070589" sldId="331"/>
            <ac:spMk id="2" creationId="{A8B89285-1977-4885-964F-337BC406903B}"/>
          </ac:spMkLst>
        </pc:spChg>
        <pc:spChg chg="del">
          <ac:chgData name="이 경오" userId="03d471aaec579ec3" providerId="LiveId" clId="{FE5B2F90-E03B-4ECC-AE64-668DFD204C8D}" dt="2020-05-02T02:48:58.591" v="983" actId="478"/>
          <ac:spMkLst>
            <pc:docMk/>
            <pc:sldMk cId="1331070589" sldId="331"/>
            <ac:spMk id="10" creationId="{AFF1574A-E1A3-4012-B274-E1FE2663E395}"/>
          </ac:spMkLst>
        </pc:spChg>
        <pc:spChg chg="del">
          <ac:chgData name="이 경오" userId="03d471aaec579ec3" providerId="LiveId" clId="{FE5B2F90-E03B-4ECC-AE64-668DFD204C8D}" dt="2020-05-02T02:48:58.591" v="983" actId="478"/>
          <ac:spMkLst>
            <pc:docMk/>
            <pc:sldMk cId="1331070589" sldId="331"/>
            <ac:spMk id="11" creationId="{8D4900D7-B8C1-45DF-9A7B-08173CEEA9BB}"/>
          </ac:spMkLst>
        </pc:spChg>
        <pc:spChg chg="mod">
          <ac:chgData name="이 경오" userId="03d471aaec579ec3" providerId="LiveId" clId="{FE5B2F90-E03B-4ECC-AE64-668DFD204C8D}" dt="2020-05-02T02:48:47.965" v="982"/>
          <ac:spMkLst>
            <pc:docMk/>
            <pc:sldMk cId="1331070589" sldId="331"/>
            <ac:spMk id="16" creationId="{A0E0D32C-22F5-47DC-A169-2DB750356E7D}"/>
          </ac:spMkLst>
        </pc:spChg>
        <pc:spChg chg="add mod">
          <ac:chgData name="이 경오" userId="03d471aaec579ec3" providerId="LiveId" clId="{FE5B2F90-E03B-4ECC-AE64-668DFD204C8D}" dt="2020-05-02T02:56:03.056" v="1138" actId="1076"/>
          <ac:spMkLst>
            <pc:docMk/>
            <pc:sldMk cId="1331070589" sldId="331"/>
            <ac:spMk id="17" creationId="{18FF3B8F-39CA-48D9-8021-F0D4812F28C9}"/>
          </ac:spMkLst>
        </pc:spChg>
        <pc:spChg chg="add mod">
          <ac:chgData name="이 경오" userId="03d471aaec579ec3" providerId="LiveId" clId="{FE5B2F90-E03B-4ECC-AE64-668DFD204C8D}" dt="2020-05-02T02:54:44.235" v="1075" actId="113"/>
          <ac:spMkLst>
            <pc:docMk/>
            <pc:sldMk cId="1331070589" sldId="331"/>
            <ac:spMk id="18" creationId="{EF157D60-DC77-49EA-8C34-997FC129B0EC}"/>
          </ac:spMkLst>
        </pc:spChg>
        <pc:spChg chg="add mod">
          <ac:chgData name="이 경오" userId="03d471aaec579ec3" providerId="LiveId" clId="{FE5B2F90-E03B-4ECC-AE64-668DFD204C8D}" dt="2020-05-02T02:56:09.045" v="1140" actId="14100"/>
          <ac:spMkLst>
            <pc:docMk/>
            <pc:sldMk cId="1331070589" sldId="331"/>
            <ac:spMk id="19" creationId="{35082508-968F-4BD8-A7C0-C7210969B0A2}"/>
          </ac:spMkLst>
        </pc:spChg>
        <pc:spChg chg="del">
          <ac:chgData name="이 경오" userId="03d471aaec579ec3" providerId="LiveId" clId="{FE5B2F90-E03B-4ECC-AE64-668DFD204C8D}" dt="2020-05-02T02:48:58.591" v="983" actId="478"/>
          <ac:spMkLst>
            <pc:docMk/>
            <pc:sldMk cId="1331070589" sldId="331"/>
            <ac:spMk id="20" creationId="{D3B73543-E141-485F-8E9C-0910B22A9512}"/>
          </ac:spMkLst>
        </pc:spChg>
        <pc:spChg chg="del">
          <ac:chgData name="이 경오" userId="03d471aaec579ec3" providerId="LiveId" clId="{FE5B2F90-E03B-4ECC-AE64-668DFD204C8D}" dt="2020-05-02T02:48:58.591" v="983" actId="478"/>
          <ac:spMkLst>
            <pc:docMk/>
            <pc:sldMk cId="1331070589" sldId="331"/>
            <ac:spMk id="21" creationId="{CBA31C70-7D2C-4326-9C5B-EF88F3257560}"/>
          </ac:spMkLst>
        </pc:spChg>
        <pc:spChg chg="add mod">
          <ac:chgData name="이 경오" userId="03d471aaec579ec3" providerId="LiveId" clId="{FE5B2F90-E03B-4ECC-AE64-668DFD204C8D}" dt="2020-05-02T02:56:59.273" v="1339" actId="1076"/>
          <ac:spMkLst>
            <pc:docMk/>
            <pc:sldMk cId="1331070589" sldId="331"/>
            <ac:spMk id="22" creationId="{40C522D0-D151-4A47-AE31-99171C0BC600}"/>
          </ac:spMkLst>
        </pc:spChg>
        <pc:picChg chg="del">
          <ac:chgData name="이 경오" userId="03d471aaec579ec3" providerId="LiveId" clId="{FE5B2F90-E03B-4ECC-AE64-668DFD204C8D}" dt="2020-05-02T02:48:58.591" v="983" actId="478"/>
          <ac:picMkLst>
            <pc:docMk/>
            <pc:sldMk cId="1331070589" sldId="331"/>
            <ac:picMk id="3" creationId="{265E2EDA-33FF-4CF4-8B49-69D716362D7A}"/>
          </ac:picMkLst>
        </pc:picChg>
        <pc:picChg chg="del">
          <ac:chgData name="이 경오" userId="03d471aaec579ec3" providerId="LiveId" clId="{FE5B2F90-E03B-4ECC-AE64-668DFD204C8D}" dt="2020-05-02T02:48:58.591" v="983" actId="478"/>
          <ac:picMkLst>
            <pc:docMk/>
            <pc:sldMk cId="1331070589" sldId="331"/>
            <ac:picMk id="2054" creationId="{4924751B-4E34-4187-8505-429E3494FFA6}"/>
          </ac:picMkLst>
        </pc:picChg>
        <pc:picChg chg="del">
          <ac:chgData name="이 경오" userId="03d471aaec579ec3" providerId="LiveId" clId="{FE5B2F90-E03B-4ECC-AE64-668DFD204C8D}" dt="2020-05-02T02:48:58.591" v="983" actId="478"/>
          <ac:picMkLst>
            <pc:docMk/>
            <pc:sldMk cId="1331070589" sldId="331"/>
            <ac:picMk id="5122" creationId="{782AE72E-F63F-415F-8151-9B8EEA675F18}"/>
          </ac:picMkLst>
        </pc:picChg>
        <pc:picChg chg="del">
          <ac:chgData name="이 경오" userId="03d471aaec579ec3" providerId="LiveId" clId="{FE5B2F90-E03B-4ECC-AE64-668DFD204C8D}" dt="2020-05-02T02:48:58.591" v="983" actId="478"/>
          <ac:picMkLst>
            <pc:docMk/>
            <pc:sldMk cId="1331070589" sldId="331"/>
            <ac:picMk id="5124" creationId="{EA427D79-5369-482C-BA54-9FB6EF4E2B3F}"/>
          </ac:picMkLst>
        </pc:picChg>
        <pc:picChg chg="add mod">
          <ac:chgData name="이 경오" userId="03d471aaec579ec3" providerId="LiveId" clId="{FE5B2F90-E03B-4ECC-AE64-668DFD204C8D}" dt="2020-05-02T02:55:09.088" v="1079" actId="1076"/>
          <ac:picMkLst>
            <pc:docMk/>
            <pc:sldMk cId="1331070589" sldId="331"/>
            <ac:picMk id="6146" creationId="{AFAB794A-0EB6-4EEF-B6C7-133D581AD2F0}"/>
          </ac:picMkLst>
        </pc:picChg>
        <pc:picChg chg="add mod">
          <ac:chgData name="이 경오" userId="03d471aaec579ec3" providerId="LiveId" clId="{FE5B2F90-E03B-4ECC-AE64-668DFD204C8D}" dt="2020-05-02T02:53:35.203" v="994" actId="1076"/>
          <ac:picMkLst>
            <pc:docMk/>
            <pc:sldMk cId="1331070589" sldId="331"/>
            <ac:picMk id="6148" creationId="{4C363933-B85E-4C63-9489-6DD718CC434C}"/>
          </ac:picMkLst>
        </pc:picChg>
        <pc:picChg chg="add mod">
          <ac:chgData name="이 경오" userId="03d471aaec579ec3" providerId="LiveId" clId="{FE5B2F90-E03B-4ECC-AE64-668DFD204C8D}" dt="2020-05-02T02:55:47.648" v="1136" actId="1076"/>
          <ac:picMkLst>
            <pc:docMk/>
            <pc:sldMk cId="1331070589" sldId="331"/>
            <ac:picMk id="6150" creationId="{1AE3B786-D4B4-4384-B707-059241790D05}"/>
          </ac:picMkLst>
        </pc:picChg>
      </pc:sldChg>
      <pc:sldChg chg="addSp delSp modSp add mod">
        <pc:chgData name="이 경오" userId="03d471aaec579ec3" providerId="LiveId" clId="{FE5B2F90-E03B-4ECC-AE64-668DFD204C8D}" dt="2020-05-02T03:04:12.003" v="1711" actId="1076"/>
        <pc:sldMkLst>
          <pc:docMk/>
          <pc:sldMk cId="2827164445" sldId="332"/>
        </pc:sldMkLst>
        <pc:spChg chg="del">
          <ac:chgData name="이 경오" userId="03d471aaec579ec3" providerId="LiveId" clId="{FE5B2F90-E03B-4ECC-AE64-668DFD204C8D}" dt="2020-05-02T02:58:00.945" v="1351" actId="478"/>
          <ac:spMkLst>
            <pc:docMk/>
            <pc:sldMk cId="2827164445" sldId="332"/>
            <ac:spMk id="2" creationId="{A8B89285-1977-4885-964F-337BC406903B}"/>
          </ac:spMkLst>
        </pc:spChg>
        <pc:spChg chg="add mod">
          <ac:chgData name="이 경오" userId="03d471aaec579ec3" providerId="LiveId" clId="{FE5B2F90-E03B-4ECC-AE64-668DFD204C8D}" dt="2020-05-02T02:59:46.708" v="1481" actId="20577"/>
          <ac:spMkLst>
            <pc:docMk/>
            <pc:sldMk cId="2827164445" sldId="332"/>
            <ac:spMk id="3" creationId="{043496B4-BFE8-441B-B351-232F7333672D}"/>
          </ac:spMkLst>
        </pc:spChg>
        <pc:spChg chg="add mod">
          <ac:chgData name="이 경오" userId="03d471aaec579ec3" providerId="LiveId" clId="{FE5B2F90-E03B-4ECC-AE64-668DFD204C8D}" dt="2020-05-02T03:02:01.384" v="1521" actId="207"/>
          <ac:spMkLst>
            <pc:docMk/>
            <pc:sldMk cId="2827164445" sldId="332"/>
            <ac:spMk id="6" creationId="{FD6DAFCF-4AC3-48DC-9221-A66DFE95671C}"/>
          </ac:spMkLst>
        </pc:spChg>
        <pc:spChg chg="mod">
          <ac:chgData name="이 경오" userId="03d471aaec579ec3" providerId="LiveId" clId="{FE5B2F90-E03B-4ECC-AE64-668DFD204C8D}" dt="2020-05-02T02:57:36.487" v="1350"/>
          <ac:spMkLst>
            <pc:docMk/>
            <pc:sldMk cId="2827164445" sldId="332"/>
            <ac:spMk id="16" creationId="{A0E0D32C-22F5-47DC-A169-2DB750356E7D}"/>
          </ac:spMkLst>
        </pc:spChg>
        <pc:spChg chg="mod">
          <ac:chgData name="이 경오" userId="03d471aaec579ec3" providerId="LiveId" clId="{FE5B2F90-E03B-4ECC-AE64-668DFD204C8D}" dt="2020-05-02T02:59:57.592" v="1483" actId="1076"/>
          <ac:spMkLst>
            <pc:docMk/>
            <pc:sldMk cId="2827164445" sldId="332"/>
            <ac:spMk id="17" creationId="{18FF3B8F-39CA-48D9-8021-F0D4812F28C9}"/>
          </ac:spMkLst>
        </pc:spChg>
        <pc:spChg chg="del">
          <ac:chgData name="이 경오" userId="03d471aaec579ec3" providerId="LiveId" clId="{FE5B2F90-E03B-4ECC-AE64-668DFD204C8D}" dt="2020-05-02T02:59:39.252" v="1472" actId="478"/>
          <ac:spMkLst>
            <pc:docMk/>
            <pc:sldMk cId="2827164445" sldId="332"/>
            <ac:spMk id="18" creationId="{EF157D60-DC77-49EA-8C34-997FC129B0EC}"/>
          </ac:spMkLst>
        </pc:spChg>
        <pc:spChg chg="del">
          <ac:chgData name="이 경오" userId="03d471aaec579ec3" providerId="LiveId" clId="{FE5B2F90-E03B-4ECC-AE64-668DFD204C8D}" dt="2020-05-02T02:59:39.252" v="1472" actId="478"/>
          <ac:spMkLst>
            <pc:docMk/>
            <pc:sldMk cId="2827164445" sldId="332"/>
            <ac:spMk id="19" creationId="{35082508-968F-4BD8-A7C0-C7210969B0A2}"/>
          </ac:spMkLst>
        </pc:spChg>
        <pc:spChg chg="add mod">
          <ac:chgData name="이 경오" userId="03d471aaec579ec3" providerId="LiveId" clId="{FE5B2F90-E03B-4ECC-AE64-668DFD204C8D}" dt="2020-05-02T03:00:36.936" v="1502" actId="6549"/>
          <ac:spMkLst>
            <pc:docMk/>
            <pc:sldMk cId="2827164445" sldId="332"/>
            <ac:spMk id="20" creationId="{D64BC7BA-097E-4CB0-9AB9-06EBA1964EC7}"/>
          </ac:spMkLst>
        </pc:spChg>
        <pc:spChg chg="add mod">
          <ac:chgData name="이 경오" userId="03d471aaec579ec3" providerId="LiveId" clId="{FE5B2F90-E03B-4ECC-AE64-668DFD204C8D}" dt="2020-05-02T03:03:50.092" v="1708" actId="1076"/>
          <ac:spMkLst>
            <pc:docMk/>
            <pc:sldMk cId="2827164445" sldId="332"/>
            <ac:spMk id="21" creationId="{A6E72442-4C65-4AD9-AFEA-2DA1C64720F7}"/>
          </ac:spMkLst>
        </pc:spChg>
        <pc:spChg chg="mod">
          <ac:chgData name="이 경오" userId="03d471aaec579ec3" providerId="LiveId" clId="{FE5B2F90-E03B-4ECC-AE64-668DFD204C8D}" dt="2020-05-02T02:59:43.212" v="1473" actId="1076"/>
          <ac:spMkLst>
            <pc:docMk/>
            <pc:sldMk cId="2827164445" sldId="332"/>
            <ac:spMk id="22" creationId="{40C522D0-D151-4A47-AE31-99171C0BC600}"/>
          </ac:spMkLst>
        </pc:spChg>
        <pc:picChg chg="del">
          <ac:chgData name="이 경오" userId="03d471aaec579ec3" providerId="LiveId" clId="{FE5B2F90-E03B-4ECC-AE64-668DFD204C8D}" dt="2020-05-02T02:58:21.036" v="1357" actId="478"/>
          <ac:picMkLst>
            <pc:docMk/>
            <pc:sldMk cId="2827164445" sldId="332"/>
            <ac:picMk id="6146" creationId="{AFAB794A-0EB6-4EEF-B6C7-133D581AD2F0}"/>
          </ac:picMkLst>
        </pc:picChg>
        <pc:picChg chg="del">
          <ac:chgData name="이 경오" userId="03d471aaec579ec3" providerId="LiveId" clId="{FE5B2F90-E03B-4ECC-AE64-668DFD204C8D}" dt="2020-05-02T02:58:29.368" v="1360" actId="478"/>
          <ac:picMkLst>
            <pc:docMk/>
            <pc:sldMk cId="2827164445" sldId="332"/>
            <ac:picMk id="6148" creationId="{4C363933-B85E-4C63-9489-6DD718CC434C}"/>
          </ac:picMkLst>
        </pc:picChg>
        <pc:picChg chg="del">
          <ac:chgData name="이 경오" userId="03d471aaec579ec3" providerId="LiveId" clId="{FE5B2F90-E03B-4ECC-AE64-668DFD204C8D}" dt="2020-05-02T02:59:39.252" v="1472" actId="478"/>
          <ac:picMkLst>
            <pc:docMk/>
            <pc:sldMk cId="2827164445" sldId="332"/>
            <ac:picMk id="6150" creationId="{1AE3B786-D4B4-4384-B707-059241790D05}"/>
          </ac:picMkLst>
        </pc:picChg>
        <pc:picChg chg="add mod">
          <ac:chgData name="이 경오" userId="03d471aaec579ec3" providerId="LiveId" clId="{FE5B2F90-E03B-4ECC-AE64-668DFD204C8D}" dt="2020-05-02T02:59:53.523" v="1482" actId="1076"/>
          <ac:picMkLst>
            <pc:docMk/>
            <pc:sldMk cId="2827164445" sldId="332"/>
            <ac:picMk id="7170" creationId="{10E49344-A07D-418B-B0ED-0169C87CA58B}"/>
          </ac:picMkLst>
        </pc:picChg>
        <pc:picChg chg="add mod">
          <ac:chgData name="이 경오" userId="03d471aaec579ec3" providerId="LiveId" clId="{FE5B2F90-E03B-4ECC-AE64-668DFD204C8D}" dt="2020-05-02T02:58:34.923" v="1362" actId="1076"/>
          <ac:picMkLst>
            <pc:docMk/>
            <pc:sldMk cId="2827164445" sldId="332"/>
            <ac:picMk id="7172" creationId="{D32C5FDD-CB24-48F1-9C35-E996C3F41F13}"/>
          </ac:picMkLst>
        </pc:picChg>
        <pc:picChg chg="add mod">
          <ac:chgData name="이 경오" userId="03d471aaec579ec3" providerId="LiveId" clId="{FE5B2F90-E03B-4ECC-AE64-668DFD204C8D}" dt="2020-05-02T03:04:12.003" v="1711" actId="1076"/>
          <ac:picMkLst>
            <pc:docMk/>
            <pc:sldMk cId="2827164445" sldId="332"/>
            <ac:picMk id="7174" creationId="{30AC12CD-C008-4344-AC51-47FFE7954FFB}"/>
          </ac:picMkLst>
        </pc:picChg>
        <pc:picChg chg="add mod">
          <ac:chgData name="이 경오" userId="03d471aaec579ec3" providerId="LiveId" clId="{FE5B2F90-E03B-4ECC-AE64-668DFD204C8D}" dt="2020-05-02T03:04:06.955" v="1710" actId="1076"/>
          <ac:picMkLst>
            <pc:docMk/>
            <pc:sldMk cId="2827164445" sldId="332"/>
            <ac:picMk id="7176" creationId="{DB0CCAB2-B7C7-47C9-AE33-0DCC6E3F4407}"/>
          </ac:picMkLst>
        </pc:picChg>
      </pc:sldChg>
      <pc:sldChg chg="addSp delSp modSp add mod">
        <pc:chgData name="이 경오" userId="03d471aaec579ec3" providerId="LiveId" clId="{FE5B2F90-E03B-4ECC-AE64-668DFD204C8D}" dt="2020-05-02T03:11:36.244" v="1876" actId="1076"/>
        <pc:sldMkLst>
          <pc:docMk/>
          <pc:sldMk cId="4020970847" sldId="333"/>
        </pc:sldMkLst>
        <pc:spChg chg="add mod">
          <ac:chgData name="이 경오" userId="03d471aaec579ec3" providerId="LiveId" clId="{FE5B2F90-E03B-4ECC-AE64-668DFD204C8D}" dt="2020-05-02T03:08:29.281" v="1809" actId="20577"/>
          <ac:spMkLst>
            <pc:docMk/>
            <pc:sldMk cId="4020970847" sldId="333"/>
            <ac:spMk id="2" creationId="{9BDC6045-B4A7-41AA-89C3-945EF3938B98}"/>
          </ac:spMkLst>
        </pc:spChg>
        <pc:spChg chg="del">
          <ac:chgData name="이 경오" userId="03d471aaec579ec3" providerId="LiveId" clId="{FE5B2F90-E03B-4ECC-AE64-668DFD204C8D}" dt="2020-05-02T03:06:16.497" v="1719" actId="478"/>
          <ac:spMkLst>
            <pc:docMk/>
            <pc:sldMk cId="4020970847" sldId="333"/>
            <ac:spMk id="3" creationId="{043496B4-BFE8-441B-B351-232F7333672D}"/>
          </ac:spMkLst>
        </pc:spChg>
        <pc:spChg chg="del">
          <ac:chgData name="이 경오" userId="03d471aaec579ec3" providerId="LiveId" clId="{FE5B2F90-E03B-4ECC-AE64-668DFD204C8D}" dt="2020-05-02T03:05:12.184" v="1718" actId="478"/>
          <ac:spMkLst>
            <pc:docMk/>
            <pc:sldMk cId="4020970847" sldId="333"/>
            <ac:spMk id="6" creationId="{FD6DAFCF-4AC3-48DC-9221-A66DFE95671C}"/>
          </ac:spMkLst>
        </pc:spChg>
        <pc:spChg chg="add mod">
          <ac:chgData name="이 경오" userId="03d471aaec579ec3" providerId="LiveId" clId="{FE5B2F90-E03B-4ECC-AE64-668DFD204C8D}" dt="2020-05-02T03:10:17.817" v="1841" actId="20577"/>
          <ac:spMkLst>
            <pc:docMk/>
            <pc:sldMk cId="4020970847" sldId="333"/>
            <ac:spMk id="7" creationId="{F4EF0177-0F34-4FA7-8696-31571678B1ED}"/>
          </ac:spMkLst>
        </pc:spChg>
        <pc:spChg chg="mod">
          <ac:chgData name="이 경오" userId="03d471aaec579ec3" providerId="LiveId" clId="{FE5B2F90-E03B-4ECC-AE64-668DFD204C8D}" dt="2020-05-02T03:05:07.136" v="1717" actId="20577"/>
          <ac:spMkLst>
            <pc:docMk/>
            <pc:sldMk cId="4020970847" sldId="333"/>
            <ac:spMk id="16" creationId="{A0E0D32C-22F5-47DC-A169-2DB750356E7D}"/>
          </ac:spMkLst>
        </pc:spChg>
        <pc:spChg chg="del">
          <ac:chgData name="이 경오" userId="03d471aaec579ec3" providerId="LiveId" clId="{FE5B2F90-E03B-4ECC-AE64-668DFD204C8D}" dt="2020-05-02T03:06:39.081" v="1727" actId="478"/>
          <ac:spMkLst>
            <pc:docMk/>
            <pc:sldMk cId="4020970847" sldId="333"/>
            <ac:spMk id="17" creationId="{18FF3B8F-39CA-48D9-8021-F0D4812F28C9}"/>
          </ac:spMkLst>
        </pc:spChg>
        <pc:spChg chg="add mod">
          <ac:chgData name="이 경오" userId="03d471aaec579ec3" providerId="LiveId" clId="{FE5B2F90-E03B-4ECC-AE64-668DFD204C8D}" dt="2020-05-02T03:08:18.371" v="1803" actId="1076"/>
          <ac:spMkLst>
            <pc:docMk/>
            <pc:sldMk cId="4020970847" sldId="333"/>
            <ac:spMk id="18" creationId="{1F0C8E25-EEA1-408B-A9B9-9460AE725FC4}"/>
          </ac:spMkLst>
        </pc:spChg>
        <pc:spChg chg="add mod">
          <ac:chgData name="이 경오" userId="03d471aaec579ec3" providerId="LiveId" clId="{FE5B2F90-E03B-4ECC-AE64-668DFD204C8D}" dt="2020-05-02T03:10:40.912" v="1874" actId="14100"/>
          <ac:spMkLst>
            <pc:docMk/>
            <pc:sldMk cId="4020970847" sldId="333"/>
            <ac:spMk id="19" creationId="{FFCDC408-40E8-441D-B920-B319A215A997}"/>
          </ac:spMkLst>
        </pc:spChg>
        <pc:spChg chg="del">
          <ac:chgData name="이 경오" userId="03d471aaec579ec3" providerId="LiveId" clId="{FE5B2F90-E03B-4ECC-AE64-668DFD204C8D}" dt="2020-05-02T03:05:12.184" v="1718" actId="478"/>
          <ac:spMkLst>
            <pc:docMk/>
            <pc:sldMk cId="4020970847" sldId="333"/>
            <ac:spMk id="20" creationId="{D64BC7BA-097E-4CB0-9AB9-06EBA1964EC7}"/>
          </ac:spMkLst>
        </pc:spChg>
        <pc:spChg chg="del">
          <ac:chgData name="이 경오" userId="03d471aaec579ec3" providerId="LiveId" clId="{FE5B2F90-E03B-4ECC-AE64-668DFD204C8D}" dt="2020-05-02T03:05:12.184" v="1718" actId="478"/>
          <ac:spMkLst>
            <pc:docMk/>
            <pc:sldMk cId="4020970847" sldId="333"/>
            <ac:spMk id="21" creationId="{A6E72442-4C65-4AD9-AFEA-2DA1C64720F7}"/>
          </ac:spMkLst>
        </pc:spChg>
        <pc:spChg chg="mod">
          <ac:chgData name="이 경오" userId="03d471aaec579ec3" providerId="LiveId" clId="{FE5B2F90-E03B-4ECC-AE64-668DFD204C8D}" dt="2020-05-02T03:07:21.832" v="1798" actId="1076"/>
          <ac:spMkLst>
            <pc:docMk/>
            <pc:sldMk cId="4020970847" sldId="333"/>
            <ac:spMk id="22" creationId="{40C522D0-D151-4A47-AE31-99171C0BC600}"/>
          </ac:spMkLst>
        </pc:spChg>
        <pc:spChg chg="add del mod">
          <ac:chgData name="이 경오" userId="03d471aaec579ec3" providerId="LiveId" clId="{FE5B2F90-E03B-4ECC-AE64-668DFD204C8D}" dt="2020-05-02T03:09:12.465" v="1816" actId="478"/>
          <ac:spMkLst>
            <pc:docMk/>
            <pc:sldMk cId="4020970847" sldId="333"/>
            <ac:spMk id="23" creationId="{5F78970E-C05E-43F3-BDFA-E707D23551EA}"/>
          </ac:spMkLst>
        </pc:spChg>
        <pc:picChg chg="mod">
          <ac:chgData name="이 경오" userId="03d471aaec579ec3" providerId="LiveId" clId="{FE5B2F90-E03B-4ECC-AE64-668DFD204C8D}" dt="2020-05-02T03:11:32.061" v="1875" actId="1076"/>
          <ac:picMkLst>
            <pc:docMk/>
            <pc:sldMk cId="4020970847" sldId="333"/>
            <ac:picMk id="8" creationId="{9D19EE99-2DDE-46A2-908D-344DECAF9102}"/>
          </ac:picMkLst>
        </pc:picChg>
        <pc:picChg chg="add del mod">
          <ac:chgData name="이 경오" userId="03d471aaec579ec3" providerId="LiveId" clId="{FE5B2F90-E03B-4ECC-AE64-668DFD204C8D}" dt="2020-05-02T03:09:51.771" v="1833" actId="478"/>
          <ac:picMkLst>
            <pc:docMk/>
            <pc:sldMk cId="4020970847" sldId="333"/>
            <ac:picMk id="24" creationId="{8260C47B-2F84-4519-9117-65A9A4606BFF}"/>
          </ac:picMkLst>
        </pc:picChg>
        <pc:picChg chg="add mod">
          <ac:chgData name="이 경오" userId="03d471aaec579ec3" providerId="LiveId" clId="{FE5B2F90-E03B-4ECC-AE64-668DFD204C8D}" dt="2020-05-02T03:11:36.244" v="1876" actId="1076"/>
          <ac:picMkLst>
            <pc:docMk/>
            <pc:sldMk cId="4020970847" sldId="333"/>
            <ac:picMk id="25" creationId="{1001A0B3-133B-41C9-9AD2-12EC875408C0}"/>
          </ac:picMkLst>
        </pc:picChg>
        <pc:picChg chg="del">
          <ac:chgData name="이 경오" userId="03d471aaec579ec3" providerId="LiveId" clId="{FE5B2F90-E03B-4ECC-AE64-668DFD204C8D}" dt="2020-05-02T03:06:35.073" v="1726" actId="478"/>
          <ac:picMkLst>
            <pc:docMk/>
            <pc:sldMk cId="4020970847" sldId="333"/>
            <ac:picMk id="7170" creationId="{10E49344-A07D-418B-B0ED-0169C87CA58B}"/>
          </ac:picMkLst>
        </pc:picChg>
        <pc:picChg chg="del">
          <ac:chgData name="이 경오" userId="03d471aaec579ec3" providerId="LiveId" clId="{FE5B2F90-E03B-4ECC-AE64-668DFD204C8D}" dt="2020-05-02T03:07:33.511" v="1799" actId="478"/>
          <ac:picMkLst>
            <pc:docMk/>
            <pc:sldMk cId="4020970847" sldId="333"/>
            <ac:picMk id="7172" creationId="{D32C5FDD-CB24-48F1-9C35-E996C3F41F13}"/>
          </ac:picMkLst>
        </pc:picChg>
        <pc:picChg chg="del">
          <ac:chgData name="이 경오" userId="03d471aaec579ec3" providerId="LiveId" clId="{FE5B2F90-E03B-4ECC-AE64-668DFD204C8D}" dt="2020-05-02T03:05:12.184" v="1718" actId="478"/>
          <ac:picMkLst>
            <pc:docMk/>
            <pc:sldMk cId="4020970847" sldId="333"/>
            <ac:picMk id="7174" creationId="{30AC12CD-C008-4344-AC51-47FFE7954FFB}"/>
          </ac:picMkLst>
        </pc:picChg>
        <pc:picChg chg="del">
          <ac:chgData name="이 경오" userId="03d471aaec579ec3" providerId="LiveId" clId="{FE5B2F90-E03B-4ECC-AE64-668DFD204C8D}" dt="2020-05-02T03:05:12.184" v="1718" actId="478"/>
          <ac:picMkLst>
            <pc:docMk/>
            <pc:sldMk cId="4020970847" sldId="333"/>
            <ac:picMk id="7176" creationId="{DB0CCAB2-B7C7-47C9-AE33-0DCC6E3F4407}"/>
          </ac:picMkLst>
        </pc:picChg>
        <pc:picChg chg="add mod">
          <ac:chgData name="이 경오" userId="03d471aaec579ec3" providerId="LiveId" clId="{FE5B2F90-E03B-4ECC-AE64-668DFD204C8D}" dt="2020-05-02T03:06:43.692" v="1729" actId="1076"/>
          <ac:picMkLst>
            <pc:docMk/>
            <pc:sldMk cId="4020970847" sldId="333"/>
            <ac:picMk id="8194" creationId="{8EDE0341-6B6E-46D0-82DD-3E2683DAE6F8}"/>
          </ac:picMkLst>
        </pc:picChg>
        <pc:picChg chg="add mod">
          <ac:chgData name="이 경오" userId="03d471aaec579ec3" providerId="LiveId" clId="{FE5B2F90-E03B-4ECC-AE64-668DFD204C8D}" dt="2020-05-02T03:07:41.354" v="1801" actId="1076"/>
          <ac:picMkLst>
            <pc:docMk/>
            <pc:sldMk cId="4020970847" sldId="333"/>
            <ac:picMk id="8196" creationId="{FCA7087A-8E8C-4EFD-9B50-9C338854A218}"/>
          </ac:picMkLst>
        </pc:picChg>
      </pc:sldChg>
      <pc:sldChg chg="addSp delSp modSp add mod">
        <pc:chgData name="이 경오" userId="03d471aaec579ec3" providerId="LiveId" clId="{FE5B2F90-E03B-4ECC-AE64-668DFD204C8D}" dt="2020-05-02T03:19:50.180" v="2149" actId="1076"/>
        <pc:sldMkLst>
          <pc:docMk/>
          <pc:sldMk cId="2125607780" sldId="334"/>
        </pc:sldMkLst>
        <pc:spChg chg="del">
          <ac:chgData name="이 경오" userId="03d471aaec579ec3" providerId="LiveId" clId="{FE5B2F90-E03B-4ECC-AE64-668DFD204C8D}" dt="2020-05-02T03:13:41.452" v="1878" actId="478"/>
          <ac:spMkLst>
            <pc:docMk/>
            <pc:sldMk cId="2125607780" sldId="334"/>
            <ac:spMk id="2" creationId="{9BDC6045-B4A7-41AA-89C3-945EF3938B98}"/>
          </ac:spMkLst>
        </pc:spChg>
        <pc:spChg chg="add mod">
          <ac:chgData name="이 경오" userId="03d471aaec579ec3" providerId="LiveId" clId="{FE5B2F90-E03B-4ECC-AE64-668DFD204C8D}" dt="2020-05-02T03:13:51.591" v="1884" actId="207"/>
          <ac:spMkLst>
            <pc:docMk/>
            <pc:sldMk cId="2125607780" sldId="334"/>
            <ac:spMk id="3" creationId="{C2173C49-54BF-4D5D-AECC-2D2607087E10}"/>
          </ac:spMkLst>
        </pc:spChg>
        <pc:spChg chg="add del">
          <ac:chgData name="이 경오" userId="03d471aaec579ec3" providerId="LiveId" clId="{FE5B2F90-E03B-4ECC-AE64-668DFD204C8D}" dt="2020-05-02T03:15:39.868" v="1972"/>
          <ac:spMkLst>
            <pc:docMk/>
            <pc:sldMk cId="2125607780" sldId="334"/>
            <ac:spMk id="6" creationId="{AD439FE5-59DE-4876-988E-F0D6993C6649}"/>
          </ac:spMkLst>
        </pc:spChg>
        <pc:spChg chg="del mod">
          <ac:chgData name="이 경오" userId="03d471aaec579ec3" providerId="LiveId" clId="{FE5B2F90-E03B-4ECC-AE64-668DFD204C8D}" dt="2020-05-02T03:17:20.506" v="2020" actId="478"/>
          <ac:spMkLst>
            <pc:docMk/>
            <pc:sldMk cId="2125607780" sldId="334"/>
            <ac:spMk id="7" creationId="{F4EF0177-0F34-4FA7-8696-31571678B1ED}"/>
          </ac:spMkLst>
        </pc:spChg>
        <pc:spChg chg="add mod">
          <ac:chgData name="이 경오" userId="03d471aaec579ec3" providerId="LiveId" clId="{FE5B2F90-E03B-4ECC-AE64-668DFD204C8D}" dt="2020-05-02T03:18:56.239" v="2093" actId="1076"/>
          <ac:spMkLst>
            <pc:docMk/>
            <pc:sldMk cId="2125607780" sldId="334"/>
            <ac:spMk id="9" creationId="{E162069C-00B9-4D8C-A132-85BE4338C9BB}"/>
          </ac:spMkLst>
        </pc:spChg>
        <pc:spChg chg="add del mod">
          <ac:chgData name="이 경오" userId="03d471aaec579ec3" providerId="LiveId" clId="{FE5B2F90-E03B-4ECC-AE64-668DFD204C8D}" dt="2020-05-02T03:16:20.900" v="1986"/>
          <ac:spMkLst>
            <pc:docMk/>
            <pc:sldMk cId="2125607780" sldId="334"/>
            <ac:spMk id="10" creationId="{DCDE315B-D744-4E2B-AB96-68ABCBA575EA}"/>
          </ac:spMkLst>
        </pc:spChg>
        <pc:spChg chg="add mod">
          <ac:chgData name="이 경오" userId="03d471aaec579ec3" providerId="LiveId" clId="{FE5B2F90-E03B-4ECC-AE64-668DFD204C8D}" dt="2020-05-02T03:19:50.180" v="2149" actId="1076"/>
          <ac:spMkLst>
            <pc:docMk/>
            <pc:sldMk cId="2125607780" sldId="334"/>
            <ac:spMk id="11" creationId="{EB56B1C2-E288-4D48-9076-D54E50555C6A}"/>
          </ac:spMkLst>
        </pc:spChg>
        <pc:spChg chg="add mod">
          <ac:chgData name="이 경오" userId="03d471aaec579ec3" providerId="LiveId" clId="{FE5B2F90-E03B-4ECC-AE64-668DFD204C8D}" dt="2020-05-02T03:19:50.180" v="2149" actId="1076"/>
          <ac:spMkLst>
            <pc:docMk/>
            <pc:sldMk cId="2125607780" sldId="334"/>
            <ac:spMk id="12" creationId="{D5B09C2C-8265-4A55-928B-679BAD8DBFB7}"/>
          </ac:spMkLst>
        </pc:spChg>
        <pc:spChg chg="mod">
          <ac:chgData name="이 경오" userId="03d471aaec579ec3" providerId="LiveId" clId="{FE5B2F90-E03B-4ECC-AE64-668DFD204C8D}" dt="2020-05-02T03:19:50.180" v="2149" actId="1076"/>
          <ac:spMkLst>
            <pc:docMk/>
            <pc:sldMk cId="2125607780" sldId="334"/>
            <ac:spMk id="18" creationId="{1F0C8E25-EEA1-408B-A9B9-9460AE725FC4}"/>
          </ac:spMkLst>
        </pc:spChg>
        <pc:spChg chg="mod">
          <ac:chgData name="이 경오" userId="03d471aaec579ec3" providerId="LiveId" clId="{FE5B2F90-E03B-4ECC-AE64-668DFD204C8D}" dt="2020-05-02T03:19:50.180" v="2149" actId="1076"/>
          <ac:spMkLst>
            <pc:docMk/>
            <pc:sldMk cId="2125607780" sldId="334"/>
            <ac:spMk id="19" creationId="{FFCDC408-40E8-441D-B920-B319A215A997}"/>
          </ac:spMkLst>
        </pc:spChg>
        <pc:spChg chg="add del mod">
          <ac:chgData name="이 경오" userId="03d471aaec579ec3" providerId="LiveId" clId="{FE5B2F90-E03B-4ECC-AE64-668DFD204C8D}" dt="2020-05-02T03:16:11.490" v="1982"/>
          <ac:spMkLst>
            <pc:docMk/>
            <pc:sldMk cId="2125607780" sldId="334"/>
            <ac:spMk id="20" creationId="{9FE0EA0B-103E-498F-9A98-A74222762914}"/>
          </ac:spMkLst>
        </pc:spChg>
        <pc:spChg chg="add mod">
          <ac:chgData name="이 경오" userId="03d471aaec579ec3" providerId="LiveId" clId="{FE5B2F90-E03B-4ECC-AE64-668DFD204C8D}" dt="2020-05-02T03:19:11.912" v="2145" actId="14100"/>
          <ac:spMkLst>
            <pc:docMk/>
            <pc:sldMk cId="2125607780" sldId="334"/>
            <ac:spMk id="21" creationId="{11E81BFC-FAA7-4D69-BB9A-899E502D96FF}"/>
          </ac:spMkLst>
        </pc:spChg>
        <pc:spChg chg="mod">
          <ac:chgData name="이 경오" userId="03d471aaec579ec3" providerId="LiveId" clId="{FE5B2F90-E03B-4ECC-AE64-668DFD204C8D}" dt="2020-05-02T03:15:23.220" v="1970" actId="14100"/>
          <ac:spMkLst>
            <pc:docMk/>
            <pc:sldMk cId="2125607780" sldId="334"/>
            <ac:spMk id="22" creationId="{40C522D0-D151-4A47-AE31-99171C0BC600}"/>
          </ac:spMkLst>
        </pc:spChg>
        <pc:spChg chg="add mod">
          <ac:chgData name="이 경오" userId="03d471aaec579ec3" providerId="LiveId" clId="{FE5B2F90-E03B-4ECC-AE64-668DFD204C8D}" dt="2020-05-02T03:19:50.180" v="2149" actId="1076"/>
          <ac:spMkLst>
            <pc:docMk/>
            <pc:sldMk cId="2125607780" sldId="334"/>
            <ac:spMk id="24" creationId="{E2272A07-2085-4DCC-8A7C-C57215179909}"/>
          </ac:spMkLst>
        </pc:spChg>
        <pc:picChg chg="del mod">
          <ac:chgData name="이 경오" userId="03d471aaec579ec3" providerId="LiveId" clId="{FE5B2F90-E03B-4ECC-AE64-668DFD204C8D}" dt="2020-05-02T03:17:46.031" v="2035" actId="478"/>
          <ac:picMkLst>
            <pc:docMk/>
            <pc:sldMk cId="2125607780" sldId="334"/>
            <ac:picMk id="8" creationId="{9D19EE99-2DDE-46A2-908D-344DECAF9102}"/>
          </ac:picMkLst>
        </pc:picChg>
        <pc:picChg chg="mod">
          <ac:chgData name="이 경오" userId="03d471aaec579ec3" providerId="LiveId" clId="{FE5B2F90-E03B-4ECC-AE64-668DFD204C8D}" dt="2020-05-02T03:19:50.180" v="2149" actId="1076"/>
          <ac:picMkLst>
            <pc:docMk/>
            <pc:sldMk cId="2125607780" sldId="334"/>
            <ac:picMk id="25" creationId="{1001A0B3-133B-41C9-9AD2-12EC875408C0}"/>
          </ac:picMkLst>
        </pc:picChg>
        <pc:picChg chg="del mod">
          <ac:chgData name="이 경오" userId="03d471aaec579ec3" providerId="LiveId" clId="{FE5B2F90-E03B-4ECC-AE64-668DFD204C8D}" dt="2020-05-02T03:14:50.246" v="1910" actId="478"/>
          <ac:picMkLst>
            <pc:docMk/>
            <pc:sldMk cId="2125607780" sldId="334"/>
            <ac:picMk id="8194" creationId="{8EDE0341-6B6E-46D0-82DD-3E2683DAE6F8}"/>
          </ac:picMkLst>
        </pc:picChg>
        <pc:picChg chg="add mod">
          <ac:chgData name="이 경오" userId="03d471aaec579ec3" providerId="LiveId" clId="{FE5B2F90-E03B-4ECC-AE64-668DFD204C8D}" dt="2020-05-02T03:14:54.260" v="1912" actId="1076"/>
          <ac:picMkLst>
            <pc:docMk/>
            <pc:sldMk cId="2125607780" sldId="334"/>
            <ac:picMk id="9218" creationId="{BAE68C78-F5EB-4372-938D-246B0DB8E0B5}"/>
          </ac:picMkLst>
        </pc:picChg>
        <pc:picChg chg="add mod">
          <ac:chgData name="이 경오" userId="03d471aaec579ec3" providerId="LiveId" clId="{FE5B2F90-E03B-4ECC-AE64-668DFD204C8D}" dt="2020-05-02T03:19:50.180" v="2149" actId="1076"/>
          <ac:picMkLst>
            <pc:docMk/>
            <pc:sldMk cId="2125607780" sldId="334"/>
            <ac:picMk id="9221" creationId="{4C5789C7-91BF-4EDC-879F-C9A6416D5EF3}"/>
          </ac:picMkLst>
        </pc:picChg>
      </pc:sldChg>
      <pc:sldChg chg="addSp delSp modSp add mod">
        <pc:chgData name="이 경오" userId="03d471aaec579ec3" providerId="LiveId" clId="{FE5B2F90-E03B-4ECC-AE64-668DFD204C8D}" dt="2020-05-02T03:23:18.907" v="2249" actId="478"/>
        <pc:sldMkLst>
          <pc:docMk/>
          <pc:sldMk cId="3589549085" sldId="335"/>
        </pc:sldMkLst>
        <pc:spChg chg="add mod">
          <ac:chgData name="이 경오" userId="03d471aaec579ec3" providerId="LiveId" clId="{FE5B2F90-E03B-4ECC-AE64-668DFD204C8D}" dt="2020-05-02T03:21:20.839" v="2166" actId="1076"/>
          <ac:spMkLst>
            <pc:docMk/>
            <pc:sldMk cId="3589549085" sldId="335"/>
            <ac:spMk id="2" creationId="{D1BF380E-0134-4F90-A37C-33A84BCC5F1E}"/>
          </ac:spMkLst>
        </pc:spChg>
        <pc:spChg chg="del">
          <ac:chgData name="이 경오" userId="03d471aaec579ec3" providerId="LiveId" clId="{FE5B2F90-E03B-4ECC-AE64-668DFD204C8D}" dt="2020-05-02T03:20:54.544" v="2151" actId="478"/>
          <ac:spMkLst>
            <pc:docMk/>
            <pc:sldMk cId="3589549085" sldId="335"/>
            <ac:spMk id="3" creationId="{C2173C49-54BF-4D5D-AECC-2D2607087E10}"/>
          </ac:spMkLst>
        </pc:spChg>
        <pc:spChg chg="del">
          <ac:chgData name="이 경오" userId="03d471aaec579ec3" providerId="LiveId" clId="{FE5B2F90-E03B-4ECC-AE64-668DFD204C8D}" dt="2020-05-02T03:22:54.996" v="2247" actId="478"/>
          <ac:spMkLst>
            <pc:docMk/>
            <pc:sldMk cId="3589549085" sldId="335"/>
            <ac:spMk id="9" creationId="{E162069C-00B9-4D8C-A132-85BE4338C9BB}"/>
          </ac:spMkLst>
        </pc:spChg>
        <pc:spChg chg="del">
          <ac:chgData name="이 경오" userId="03d471aaec579ec3" providerId="LiveId" clId="{FE5B2F90-E03B-4ECC-AE64-668DFD204C8D}" dt="2020-05-02T03:23:18.907" v="2249" actId="478"/>
          <ac:spMkLst>
            <pc:docMk/>
            <pc:sldMk cId="3589549085" sldId="335"/>
            <ac:spMk id="11" creationId="{EB56B1C2-E288-4D48-9076-D54E50555C6A}"/>
          </ac:spMkLst>
        </pc:spChg>
        <pc:spChg chg="del">
          <ac:chgData name="이 경오" userId="03d471aaec579ec3" providerId="LiveId" clId="{FE5B2F90-E03B-4ECC-AE64-668DFD204C8D}" dt="2020-05-02T03:23:18.907" v="2249" actId="478"/>
          <ac:spMkLst>
            <pc:docMk/>
            <pc:sldMk cId="3589549085" sldId="335"/>
            <ac:spMk id="12" creationId="{D5B09C2C-8265-4A55-928B-679BAD8DBFB7}"/>
          </ac:spMkLst>
        </pc:spChg>
        <pc:spChg chg="del">
          <ac:chgData name="이 경오" userId="03d471aaec579ec3" providerId="LiveId" clId="{FE5B2F90-E03B-4ECC-AE64-668DFD204C8D}" dt="2020-05-02T03:23:18.907" v="2249" actId="478"/>
          <ac:spMkLst>
            <pc:docMk/>
            <pc:sldMk cId="3589549085" sldId="335"/>
            <ac:spMk id="18" creationId="{1F0C8E25-EEA1-408B-A9B9-9460AE725FC4}"/>
          </ac:spMkLst>
        </pc:spChg>
        <pc:spChg chg="del">
          <ac:chgData name="이 경오" userId="03d471aaec579ec3" providerId="LiveId" clId="{FE5B2F90-E03B-4ECC-AE64-668DFD204C8D}" dt="2020-05-02T03:23:18.907" v="2249" actId="478"/>
          <ac:spMkLst>
            <pc:docMk/>
            <pc:sldMk cId="3589549085" sldId="335"/>
            <ac:spMk id="19" creationId="{FFCDC408-40E8-441D-B920-B319A215A997}"/>
          </ac:spMkLst>
        </pc:spChg>
        <pc:spChg chg="del">
          <ac:chgData name="이 경오" userId="03d471aaec579ec3" providerId="LiveId" clId="{FE5B2F90-E03B-4ECC-AE64-668DFD204C8D}" dt="2020-05-02T03:22:52.419" v="2246" actId="478"/>
          <ac:spMkLst>
            <pc:docMk/>
            <pc:sldMk cId="3589549085" sldId="335"/>
            <ac:spMk id="21" creationId="{11E81BFC-FAA7-4D69-BB9A-899E502D96FF}"/>
          </ac:spMkLst>
        </pc:spChg>
        <pc:spChg chg="mod">
          <ac:chgData name="이 경오" userId="03d471aaec579ec3" providerId="LiveId" clId="{FE5B2F90-E03B-4ECC-AE64-668DFD204C8D}" dt="2020-05-02T03:22:49.442" v="2245" actId="14100"/>
          <ac:spMkLst>
            <pc:docMk/>
            <pc:sldMk cId="3589549085" sldId="335"/>
            <ac:spMk id="22" creationId="{40C522D0-D151-4A47-AE31-99171C0BC600}"/>
          </ac:spMkLst>
        </pc:spChg>
        <pc:spChg chg="del">
          <ac:chgData name="이 경오" userId="03d471aaec579ec3" providerId="LiveId" clId="{FE5B2F90-E03B-4ECC-AE64-668DFD204C8D}" dt="2020-05-02T03:23:18.907" v="2249" actId="478"/>
          <ac:spMkLst>
            <pc:docMk/>
            <pc:sldMk cId="3589549085" sldId="335"/>
            <ac:spMk id="24" creationId="{E2272A07-2085-4DCC-8A7C-C57215179909}"/>
          </ac:spMkLst>
        </pc:spChg>
        <pc:picChg chg="mod">
          <ac:chgData name="이 경오" userId="03d471aaec579ec3" providerId="LiveId" clId="{FE5B2F90-E03B-4ECC-AE64-668DFD204C8D}" dt="2020-05-02T03:22:20.739" v="2169" actId="1076"/>
          <ac:picMkLst>
            <pc:docMk/>
            <pc:sldMk cId="3589549085" sldId="335"/>
            <ac:picMk id="6" creationId="{BA9FF8C0-E837-43CF-8CD5-613A97E1DAFA}"/>
          </ac:picMkLst>
        </pc:picChg>
        <pc:picChg chg="del">
          <ac:chgData name="이 경오" userId="03d471aaec579ec3" providerId="LiveId" clId="{FE5B2F90-E03B-4ECC-AE64-668DFD204C8D}" dt="2020-05-02T03:23:18.907" v="2249" actId="478"/>
          <ac:picMkLst>
            <pc:docMk/>
            <pc:sldMk cId="3589549085" sldId="335"/>
            <ac:picMk id="25" creationId="{1001A0B3-133B-41C9-9AD2-12EC875408C0}"/>
          </ac:picMkLst>
        </pc:picChg>
        <pc:picChg chg="mod">
          <ac:chgData name="이 경오" userId="03d471aaec579ec3" providerId="LiveId" clId="{FE5B2F90-E03B-4ECC-AE64-668DFD204C8D}" dt="2020-05-02T03:22:58.309" v="2248" actId="1076"/>
          <ac:picMkLst>
            <pc:docMk/>
            <pc:sldMk cId="3589549085" sldId="335"/>
            <ac:picMk id="8196" creationId="{FCA7087A-8E8C-4EFD-9B50-9C338854A218}"/>
          </ac:picMkLst>
        </pc:picChg>
        <pc:picChg chg="del mod">
          <ac:chgData name="이 경오" userId="03d471aaec579ec3" providerId="LiveId" clId="{FE5B2F90-E03B-4ECC-AE64-668DFD204C8D}" dt="2020-05-02T03:22:15.455" v="2168" actId="478"/>
          <ac:picMkLst>
            <pc:docMk/>
            <pc:sldMk cId="3589549085" sldId="335"/>
            <ac:picMk id="9218" creationId="{BAE68C78-F5EB-4372-938D-246B0DB8E0B5}"/>
          </ac:picMkLst>
        </pc:picChg>
        <pc:picChg chg="del">
          <ac:chgData name="이 경오" userId="03d471aaec579ec3" providerId="LiveId" clId="{FE5B2F90-E03B-4ECC-AE64-668DFD204C8D}" dt="2020-05-02T03:23:18.907" v="2249" actId="478"/>
          <ac:picMkLst>
            <pc:docMk/>
            <pc:sldMk cId="3589549085" sldId="335"/>
            <ac:picMk id="9221" creationId="{4C5789C7-91BF-4EDC-879F-C9A6416D5EF3}"/>
          </ac:picMkLst>
        </pc:picChg>
      </pc:sldChg>
      <pc:sldChg chg="modSp add mod ord">
        <pc:chgData name="이 경오" userId="03d471aaec579ec3" providerId="LiveId" clId="{FE5B2F90-E03B-4ECC-AE64-668DFD204C8D}" dt="2020-05-02T03:26:15.489" v="2264" actId="404"/>
        <pc:sldMkLst>
          <pc:docMk/>
          <pc:sldMk cId="3074469478" sldId="336"/>
        </pc:sldMkLst>
        <pc:spChg chg="mod">
          <ac:chgData name="이 경오" userId="03d471aaec579ec3" providerId="LiveId" clId="{FE5B2F90-E03B-4ECC-AE64-668DFD204C8D}" dt="2020-05-02T03:26:15.489" v="2264" actId="404"/>
          <ac:spMkLst>
            <pc:docMk/>
            <pc:sldMk cId="3074469478" sldId="336"/>
            <ac:spMk id="6" creationId="{97ABE4A9-0E2E-45E8-86C2-53BF8FA05A72}"/>
          </ac:spMkLst>
        </pc:spChg>
      </pc:sldChg>
      <pc:sldChg chg="addSp delSp modSp add mod ord">
        <pc:chgData name="이 경오" userId="03d471aaec579ec3" providerId="LiveId" clId="{FE5B2F90-E03B-4ECC-AE64-668DFD204C8D}" dt="2020-05-02T03:37:04.708" v="2438" actId="1076"/>
        <pc:sldMkLst>
          <pc:docMk/>
          <pc:sldMk cId="1532033505" sldId="337"/>
        </pc:sldMkLst>
        <pc:spChg chg="del mod">
          <ac:chgData name="이 경오" userId="03d471aaec579ec3" providerId="LiveId" clId="{FE5B2F90-E03B-4ECC-AE64-668DFD204C8D}" dt="2020-05-02T03:28:47.621" v="2300" actId="478"/>
          <ac:spMkLst>
            <pc:docMk/>
            <pc:sldMk cId="1532033505" sldId="337"/>
            <ac:spMk id="2" creationId="{D1BF380E-0134-4F90-A37C-33A84BCC5F1E}"/>
          </ac:spMkLst>
        </pc:spChg>
        <pc:spChg chg="add del mod">
          <ac:chgData name="이 경오" userId="03d471aaec579ec3" providerId="LiveId" clId="{FE5B2F90-E03B-4ECC-AE64-668DFD204C8D}" dt="2020-05-02T03:29:50.917" v="2304" actId="478"/>
          <ac:spMkLst>
            <pc:docMk/>
            <pc:sldMk cId="1532033505" sldId="337"/>
            <ac:spMk id="3" creationId="{004E1F73-C561-415D-AB9E-4D435CBB4E3C}"/>
          </ac:spMkLst>
        </pc:spChg>
        <pc:spChg chg="add mod">
          <ac:chgData name="이 경오" userId="03d471aaec579ec3" providerId="LiveId" clId="{FE5B2F90-E03B-4ECC-AE64-668DFD204C8D}" dt="2020-05-02T03:36:47.919" v="2433" actId="1076"/>
          <ac:spMkLst>
            <pc:docMk/>
            <pc:sldMk cId="1532033505" sldId="337"/>
            <ac:spMk id="7" creationId="{109A040B-4DCC-4C89-B4CF-297ECA0B82C6}"/>
          </ac:spMkLst>
        </pc:spChg>
        <pc:spChg chg="add mod">
          <ac:chgData name="이 경오" userId="03d471aaec579ec3" providerId="LiveId" clId="{FE5B2F90-E03B-4ECC-AE64-668DFD204C8D}" dt="2020-05-02T03:36:58.089" v="2436" actId="1076"/>
          <ac:spMkLst>
            <pc:docMk/>
            <pc:sldMk cId="1532033505" sldId="337"/>
            <ac:spMk id="8" creationId="{ECCF0A2C-1B8F-45A6-9CD0-85A149773FC6}"/>
          </ac:spMkLst>
        </pc:spChg>
        <pc:spChg chg="add mod">
          <ac:chgData name="이 경오" userId="03d471aaec579ec3" providerId="LiveId" clId="{FE5B2F90-E03B-4ECC-AE64-668DFD204C8D}" dt="2020-05-02T03:37:01.688" v="2437" actId="1076"/>
          <ac:spMkLst>
            <pc:docMk/>
            <pc:sldMk cId="1532033505" sldId="337"/>
            <ac:spMk id="9" creationId="{45CB709E-2019-462E-AFCD-1EE25F027DF8}"/>
          </ac:spMkLst>
        </pc:spChg>
        <pc:spChg chg="add mod">
          <ac:chgData name="이 경오" userId="03d471aaec579ec3" providerId="LiveId" clId="{FE5B2F90-E03B-4ECC-AE64-668DFD204C8D}" dt="2020-05-02T03:36:50.499" v="2434" actId="1076"/>
          <ac:spMkLst>
            <pc:docMk/>
            <pc:sldMk cId="1532033505" sldId="337"/>
            <ac:spMk id="11" creationId="{AB3DA974-0CD7-4306-BF40-78F722A1C850}"/>
          </ac:spMkLst>
        </pc:spChg>
        <pc:spChg chg="add mod">
          <ac:chgData name="이 경오" userId="03d471aaec579ec3" providerId="LiveId" clId="{FE5B2F90-E03B-4ECC-AE64-668DFD204C8D}" dt="2020-05-02T03:36:54.419" v="2435" actId="1076"/>
          <ac:spMkLst>
            <pc:docMk/>
            <pc:sldMk cId="1532033505" sldId="337"/>
            <ac:spMk id="13" creationId="{9F6EDA06-D6F0-46C7-8425-2AE3060B3CB4}"/>
          </ac:spMkLst>
        </pc:spChg>
        <pc:spChg chg="mod">
          <ac:chgData name="이 경오" userId="03d471aaec579ec3" providerId="LiveId" clId="{FE5B2F90-E03B-4ECC-AE64-668DFD204C8D}" dt="2020-05-02T03:28:09.565" v="2279"/>
          <ac:spMkLst>
            <pc:docMk/>
            <pc:sldMk cId="1532033505" sldId="337"/>
            <ac:spMk id="16" creationId="{A0E0D32C-22F5-47DC-A169-2DB750356E7D}"/>
          </ac:spMkLst>
        </pc:spChg>
        <pc:spChg chg="mod">
          <ac:chgData name="이 경오" userId="03d471aaec579ec3" providerId="LiveId" clId="{FE5B2F90-E03B-4ECC-AE64-668DFD204C8D}" dt="2020-05-02T03:32:58.614" v="2376" actId="11"/>
          <ac:spMkLst>
            <pc:docMk/>
            <pc:sldMk cId="1532033505" sldId="337"/>
            <ac:spMk id="22" creationId="{40C522D0-D151-4A47-AE31-99171C0BC600}"/>
          </ac:spMkLst>
        </pc:spChg>
        <pc:picChg chg="del">
          <ac:chgData name="이 경오" userId="03d471aaec579ec3" providerId="LiveId" clId="{FE5B2F90-E03B-4ECC-AE64-668DFD204C8D}" dt="2020-05-02T03:28:35.729" v="2281" actId="478"/>
          <ac:picMkLst>
            <pc:docMk/>
            <pc:sldMk cId="1532033505" sldId="337"/>
            <ac:picMk id="6" creationId="{BA9FF8C0-E837-43CF-8CD5-613A97E1DAFA}"/>
          </ac:picMkLst>
        </pc:picChg>
        <pc:picChg chg="del">
          <ac:chgData name="이 경오" userId="03d471aaec579ec3" providerId="LiveId" clId="{FE5B2F90-E03B-4ECC-AE64-668DFD204C8D}" dt="2020-05-02T03:28:35.729" v="2281" actId="478"/>
          <ac:picMkLst>
            <pc:docMk/>
            <pc:sldMk cId="1532033505" sldId="337"/>
            <ac:picMk id="8196" creationId="{FCA7087A-8E8C-4EFD-9B50-9C338854A218}"/>
          </ac:picMkLst>
        </pc:picChg>
        <pc:picChg chg="add mod">
          <ac:chgData name="이 경오" userId="03d471aaec579ec3" providerId="LiveId" clId="{FE5B2F90-E03B-4ECC-AE64-668DFD204C8D}" dt="2020-05-02T03:37:04.708" v="2438" actId="1076"/>
          <ac:picMkLst>
            <pc:docMk/>
            <pc:sldMk cId="1532033505" sldId="337"/>
            <ac:picMk id="10242" creationId="{EC4B46A7-012E-4C5B-9B59-A1A0E07EE820}"/>
          </ac:picMkLst>
        </pc:picChg>
      </pc:sldChg>
      <pc:sldChg chg="delSp modSp add mod">
        <pc:chgData name="이 경오" userId="03d471aaec579ec3" providerId="LiveId" clId="{FE5B2F90-E03B-4ECC-AE64-668DFD204C8D}" dt="2020-05-02T03:40:08.314" v="2547" actId="11"/>
        <pc:sldMkLst>
          <pc:docMk/>
          <pc:sldMk cId="902497394" sldId="338"/>
        </pc:sldMkLst>
        <pc:spChg chg="del">
          <ac:chgData name="이 경오" userId="03d471aaec579ec3" providerId="LiveId" clId="{FE5B2F90-E03B-4ECC-AE64-668DFD204C8D}" dt="2020-05-02T03:37:17.851" v="2440" actId="478"/>
          <ac:spMkLst>
            <pc:docMk/>
            <pc:sldMk cId="902497394" sldId="338"/>
            <ac:spMk id="7" creationId="{109A040B-4DCC-4C89-B4CF-297ECA0B82C6}"/>
          </ac:spMkLst>
        </pc:spChg>
        <pc:spChg chg="mod">
          <ac:chgData name="이 경오" userId="03d471aaec579ec3" providerId="LiveId" clId="{FE5B2F90-E03B-4ECC-AE64-668DFD204C8D}" dt="2020-05-02T03:38:14.714" v="2526" actId="20577"/>
          <ac:spMkLst>
            <pc:docMk/>
            <pc:sldMk cId="902497394" sldId="338"/>
            <ac:spMk id="8" creationId="{ECCF0A2C-1B8F-45A6-9CD0-85A149773FC6}"/>
          </ac:spMkLst>
        </pc:spChg>
        <pc:spChg chg="mod">
          <ac:chgData name="이 경오" userId="03d471aaec579ec3" providerId="LiveId" clId="{FE5B2F90-E03B-4ECC-AE64-668DFD204C8D}" dt="2020-05-02T03:38:46.328" v="2527" actId="1076"/>
          <ac:spMkLst>
            <pc:docMk/>
            <pc:sldMk cId="902497394" sldId="338"/>
            <ac:spMk id="9" creationId="{45CB709E-2019-462E-AFCD-1EE25F027DF8}"/>
          </ac:spMkLst>
        </pc:spChg>
        <pc:spChg chg="mod">
          <ac:chgData name="이 경오" userId="03d471aaec579ec3" providerId="LiveId" clId="{FE5B2F90-E03B-4ECC-AE64-668DFD204C8D}" dt="2020-05-02T03:39:56.235" v="2545" actId="20577"/>
          <ac:spMkLst>
            <pc:docMk/>
            <pc:sldMk cId="902497394" sldId="338"/>
            <ac:spMk id="11" creationId="{AB3DA974-0CD7-4306-BF40-78F722A1C850}"/>
          </ac:spMkLst>
        </pc:spChg>
        <pc:spChg chg="mod">
          <ac:chgData name="이 경오" userId="03d471aaec579ec3" providerId="LiveId" clId="{FE5B2F90-E03B-4ECC-AE64-668DFD204C8D}" dt="2020-05-02T03:40:08.314" v="2547" actId="11"/>
          <ac:spMkLst>
            <pc:docMk/>
            <pc:sldMk cId="902497394" sldId="338"/>
            <ac:spMk id="13" creationId="{9F6EDA06-D6F0-46C7-8425-2AE3060B3CB4}"/>
          </ac:spMkLst>
        </pc:spChg>
        <pc:spChg chg="del">
          <ac:chgData name="이 경오" userId="03d471aaec579ec3" providerId="LiveId" clId="{FE5B2F90-E03B-4ECC-AE64-668DFD204C8D}" dt="2020-05-02T03:37:20.712" v="2441" actId="478"/>
          <ac:spMkLst>
            <pc:docMk/>
            <pc:sldMk cId="902497394" sldId="338"/>
            <ac:spMk id="22" creationId="{40C522D0-D151-4A47-AE31-99171C0BC600}"/>
          </ac:spMkLst>
        </pc:spChg>
        <pc:picChg chg="mod">
          <ac:chgData name="이 경오" userId="03d471aaec579ec3" providerId="LiveId" clId="{FE5B2F90-E03B-4ECC-AE64-668DFD204C8D}" dt="2020-05-02T03:39:44.765" v="2529" actId="1076"/>
          <ac:picMkLst>
            <pc:docMk/>
            <pc:sldMk cId="902497394" sldId="338"/>
            <ac:picMk id="2" creationId="{61CE6CDC-F260-451C-BDD3-EBE3981878A2}"/>
          </ac:picMkLst>
        </pc:picChg>
        <pc:picChg chg="del mod">
          <ac:chgData name="이 경오" userId="03d471aaec579ec3" providerId="LiveId" clId="{FE5B2F90-E03B-4ECC-AE64-668DFD204C8D}" dt="2020-05-02T03:38:47.849" v="2528" actId="478"/>
          <ac:picMkLst>
            <pc:docMk/>
            <pc:sldMk cId="902497394" sldId="338"/>
            <ac:picMk id="10242" creationId="{EC4B46A7-012E-4C5B-9B59-A1A0E07EE820}"/>
          </ac:picMkLst>
        </pc:picChg>
      </pc:sldChg>
      <pc:sldChg chg="addSp delSp modSp add mod">
        <pc:chgData name="이 경오" userId="03d471aaec579ec3" providerId="LiveId" clId="{FE5B2F90-E03B-4ECC-AE64-668DFD204C8D}" dt="2020-05-02T03:49:01.651" v="2652"/>
        <pc:sldMkLst>
          <pc:docMk/>
          <pc:sldMk cId="2566570962" sldId="339"/>
        </pc:sldMkLst>
        <pc:spChg chg="add mod">
          <ac:chgData name="이 경오" userId="03d471aaec579ec3" providerId="LiveId" clId="{FE5B2F90-E03B-4ECC-AE64-668DFD204C8D}" dt="2020-05-02T03:48:36.287" v="2635" actId="1076"/>
          <ac:spMkLst>
            <pc:docMk/>
            <pc:sldMk cId="2566570962" sldId="339"/>
            <ac:spMk id="3" creationId="{0F8C7075-F2DD-456C-8845-6D496D7F889C}"/>
          </ac:spMkLst>
        </pc:spChg>
        <pc:spChg chg="add mod">
          <ac:chgData name="이 경오" userId="03d471aaec579ec3" providerId="LiveId" clId="{FE5B2F90-E03B-4ECC-AE64-668DFD204C8D}" dt="2020-05-02T03:49:01.651" v="2652"/>
          <ac:spMkLst>
            <pc:docMk/>
            <pc:sldMk cId="2566570962" sldId="339"/>
            <ac:spMk id="6" creationId="{70D4ADAB-1A4E-4229-A2F4-7D077C0318CE}"/>
          </ac:spMkLst>
        </pc:spChg>
        <pc:spChg chg="del">
          <ac:chgData name="이 경오" userId="03d471aaec579ec3" providerId="LiveId" clId="{FE5B2F90-E03B-4ECC-AE64-668DFD204C8D}" dt="2020-05-02T03:43:38.441" v="2567" actId="478"/>
          <ac:spMkLst>
            <pc:docMk/>
            <pc:sldMk cId="2566570962" sldId="339"/>
            <ac:spMk id="8" creationId="{ECCF0A2C-1B8F-45A6-9CD0-85A149773FC6}"/>
          </ac:spMkLst>
        </pc:spChg>
        <pc:spChg chg="del">
          <ac:chgData name="이 경오" userId="03d471aaec579ec3" providerId="LiveId" clId="{FE5B2F90-E03B-4ECC-AE64-668DFD204C8D}" dt="2020-05-02T03:43:38.441" v="2567" actId="478"/>
          <ac:spMkLst>
            <pc:docMk/>
            <pc:sldMk cId="2566570962" sldId="339"/>
            <ac:spMk id="9" creationId="{45CB709E-2019-462E-AFCD-1EE25F027DF8}"/>
          </ac:spMkLst>
        </pc:spChg>
        <pc:spChg chg="add mod">
          <ac:chgData name="이 경오" userId="03d471aaec579ec3" providerId="LiveId" clId="{FE5B2F90-E03B-4ECC-AE64-668DFD204C8D}" dt="2020-05-02T03:48:32.958" v="2634" actId="1076"/>
          <ac:spMkLst>
            <pc:docMk/>
            <pc:sldMk cId="2566570962" sldId="339"/>
            <ac:spMk id="10" creationId="{DDC4B91B-42B6-4630-BCD1-AD10D8446F7F}"/>
          </ac:spMkLst>
        </pc:spChg>
        <pc:spChg chg="del">
          <ac:chgData name="이 경오" userId="03d471aaec579ec3" providerId="LiveId" clId="{FE5B2F90-E03B-4ECC-AE64-668DFD204C8D}" dt="2020-05-02T03:43:38.441" v="2567" actId="478"/>
          <ac:spMkLst>
            <pc:docMk/>
            <pc:sldMk cId="2566570962" sldId="339"/>
            <ac:spMk id="11" creationId="{AB3DA974-0CD7-4306-BF40-78F722A1C850}"/>
          </ac:spMkLst>
        </pc:spChg>
        <pc:spChg chg="add mod">
          <ac:chgData name="이 경오" userId="03d471aaec579ec3" providerId="LiveId" clId="{FE5B2F90-E03B-4ECC-AE64-668DFD204C8D}" dt="2020-05-02T03:48:40.337" v="2636" actId="1076"/>
          <ac:spMkLst>
            <pc:docMk/>
            <pc:sldMk cId="2566570962" sldId="339"/>
            <ac:spMk id="12" creationId="{00309F59-64A5-466D-AFE0-EEB053C91168}"/>
          </ac:spMkLst>
        </pc:spChg>
        <pc:spChg chg="del">
          <ac:chgData name="이 경오" userId="03d471aaec579ec3" providerId="LiveId" clId="{FE5B2F90-E03B-4ECC-AE64-668DFD204C8D}" dt="2020-05-02T03:43:38.441" v="2567" actId="478"/>
          <ac:spMkLst>
            <pc:docMk/>
            <pc:sldMk cId="2566570962" sldId="339"/>
            <ac:spMk id="13" creationId="{9F6EDA06-D6F0-46C7-8425-2AE3060B3CB4}"/>
          </ac:spMkLst>
        </pc:spChg>
        <pc:spChg chg="mod">
          <ac:chgData name="이 경오" userId="03d471aaec579ec3" providerId="LiveId" clId="{FE5B2F90-E03B-4ECC-AE64-668DFD204C8D}" dt="2020-05-02T03:48:30.207" v="2633" actId="1076"/>
          <ac:spMkLst>
            <pc:docMk/>
            <pc:sldMk cId="2566570962" sldId="339"/>
            <ac:spMk id="16" creationId="{A0E0D32C-22F5-47DC-A169-2DB750356E7D}"/>
          </ac:spMkLst>
        </pc:spChg>
        <pc:picChg chg="del">
          <ac:chgData name="이 경오" userId="03d471aaec579ec3" providerId="LiveId" clId="{FE5B2F90-E03B-4ECC-AE64-668DFD204C8D}" dt="2020-05-02T03:43:38.441" v="2567" actId="478"/>
          <ac:picMkLst>
            <pc:docMk/>
            <pc:sldMk cId="2566570962" sldId="339"/>
            <ac:picMk id="2" creationId="{61CE6CDC-F260-451C-BDD3-EBE3981878A2}"/>
          </ac:picMkLst>
        </pc:picChg>
      </pc:sldChg>
      <pc:sldChg chg="addSp delSp modSp add mod">
        <pc:chgData name="이 경오" userId="03d471aaec579ec3" providerId="LiveId" clId="{FE5B2F90-E03B-4ECC-AE64-668DFD204C8D}" dt="2020-05-02T04:06:36.126" v="2992" actId="20577"/>
        <pc:sldMkLst>
          <pc:docMk/>
          <pc:sldMk cId="1983154196" sldId="340"/>
        </pc:sldMkLst>
        <pc:spChg chg="add mod">
          <ac:chgData name="이 경오" userId="03d471aaec579ec3" providerId="LiveId" clId="{FE5B2F90-E03B-4ECC-AE64-668DFD204C8D}" dt="2020-05-02T04:06:36.126" v="2992" actId="20577"/>
          <ac:spMkLst>
            <pc:docMk/>
            <pc:sldMk cId="1983154196" sldId="340"/>
            <ac:spMk id="2" creationId="{33489BED-B8CD-4765-8FB4-33D5EF29B8E3}"/>
          </ac:spMkLst>
        </pc:spChg>
        <pc:spChg chg="del">
          <ac:chgData name="이 경오" userId="03d471aaec579ec3" providerId="LiveId" clId="{FE5B2F90-E03B-4ECC-AE64-668DFD204C8D}" dt="2020-05-02T03:56:01.529" v="2683" actId="478"/>
          <ac:spMkLst>
            <pc:docMk/>
            <pc:sldMk cId="1983154196" sldId="340"/>
            <ac:spMk id="3" creationId="{0F8C7075-F2DD-456C-8845-6D496D7F889C}"/>
          </ac:spMkLst>
        </pc:spChg>
        <pc:spChg chg="del">
          <ac:chgData name="이 경오" userId="03d471aaec579ec3" providerId="LiveId" clId="{FE5B2F90-E03B-4ECC-AE64-668DFD204C8D}" dt="2020-05-02T03:56:22.954" v="2695" actId="478"/>
          <ac:spMkLst>
            <pc:docMk/>
            <pc:sldMk cId="1983154196" sldId="340"/>
            <ac:spMk id="6" creationId="{70D4ADAB-1A4E-4229-A2F4-7D077C0318CE}"/>
          </ac:spMkLst>
        </pc:spChg>
        <pc:spChg chg="add mod">
          <ac:chgData name="이 경오" userId="03d471aaec579ec3" providerId="LiveId" clId="{FE5B2F90-E03B-4ECC-AE64-668DFD204C8D}" dt="2020-05-02T04:01:40.127" v="2800" actId="14100"/>
          <ac:spMkLst>
            <pc:docMk/>
            <pc:sldMk cId="1983154196" sldId="340"/>
            <ac:spMk id="7" creationId="{0BFF37F3-D4AB-4280-8871-368AE2FC4812}"/>
          </ac:spMkLst>
        </pc:spChg>
        <pc:spChg chg="add mod">
          <ac:chgData name="이 경오" userId="03d471aaec579ec3" providerId="LiveId" clId="{FE5B2F90-E03B-4ECC-AE64-668DFD204C8D}" dt="2020-05-02T04:01:38.146" v="2799" actId="14100"/>
          <ac:spMkLst>
            <pc:docMk/>
            <pc:sldMk cId="1983154196" sldId="340"/>
            <ac:spMk id="8" creationId="{781420C3-0AD8-4604-9E97-935B91C999AB}"/>
          </ac:spMkLst>
        </pc:spChg>
        <pc:spChg chg="add mod">
          <ac:chgData name="이 경오" userId="03d471aaec579ec3" providerId="LiveId" clId="{FE5B2F90-E03B-4ECC-AE64-668DFD204C8D}" dt="2020-05-02T04:00:59.048" v="2790" actId="20577"/>
          <ac:spMkLst>
            <pc:docMk/>
            <pc:sldMk cId="1983154196" sldId="340"/>
            <ac:spMk id="9" creationId="{683C38B0-9240-4523-B1FF-6267C5B19700}"/>
          </ac:spMkLst>
        </pc:spChg>
        <pc:spChg chg="mod">
          <ac:chgData name="이 경오" userId="03d471aaec579ec3" providerId="LiveId" clId="{FE5B2F90-E03B-4ECC-AE64-668DFD204C8D}" dt="2020-05-02T03:49:30.468" v="2682" actId="11"/>
          <ac:spMkLst>
            <pc:docMk/>
            <pc:sldMk cId="1983154196" sldId="340"/>
            <ac:spMk id="10" creationId="{DDC4B91B-42B6-4630-BCD1-AD10D8446F7F}"/>
          </ac:spMkLst>
        </pc:spChg>
        <pc:spChg chg="add mod">
          <ac:chgData name="이 경오" userId="03d471aaec579ec3" providerId="LiveId" clId="{FE5B2F90-E03B-4ECC-AE64-668DFD204C8D}" dt="2020-05-02T03:59:04.953" v="2773" actId="1076"/>
          <ac:spMkLst>
            <pc:docMk/>
            <pc:sldMk cId="1983154196" sldId="340"/>
            <ac:spMk id="11" creationId="{531A565B-95A9-4AFB-A184-99837BE623FD}"/>
          </ac:spMkLst>
        </pc:spChg>
        <pc:spChg chg="del">
          <ac:chgData name="이 경오" userId="03d471aaec579ec3" providerId="LiveId" clId="{FE5B2F90-E03B-4ECC-AE64-668DFD204C8D}" dt="2020-05-02T03:56:22.954" v="2695" actId="478"/>
          <ac:spMkLst>
            <pc:docMk/>
            <pc:sldMk cId="1983154196" sldId="340"/>
            <ac:spMk id="12" creationId="{00309F59-64A5-466D-AFE0-EEB053C91168}"/>
          </ac:spMkLst>
        </pc:spChg>
        <pc:spChg chg="add mod">
          <ac:chgData name="이 경오" userId="03d471aaec579ec3" providerId="LiveId" clId="{FE5B2F90-E03B-4ECC-AE64-668DFD204C8D}" dt="2020-05-02T04:01:33.797" v="2797" actId="14100"/>
          <ac:spMkLst>
            <pc:docMk/>
            <pc:sldMk cId="1983154196" sldId="340"/>
            <ac:spMk id="17" creationId="{3E791C94-CB87-4A93-A6E1-3B380B177341}"/>
          </ac:spMkLst>
        </pc:spChg>
        <pc:picChg chg="add mod">
          <ac:chgData name="이 경오" userId="03d471aaec579ec3" providerId="LiveId" clId="{FE5B2F90-E03B-4ECC-AE64-668DFD204C8D}" dt="2020-05-02T03:56:48.727" v="2699" actId="1076"/>
          <ac:picMkLst>
            <pc:docMk/>
            <pc:sldMk cId="1983154196" sldId="340"/>
            <ac:picMk id="12290" creationId="{5D10D050-596D-405B-BB14-E14370C98DEF}"/>
          </ac:picMkLst>
        </pc:picChg>
        <pc:picChg chg="add mod">
          <ac:chgData name="이 경오" userId="03d471aaec579ec3" providerId="LiveId" clId="{FE5B2F90-E03B-4ECC-AE64-668DFD204C8D}" dt="2020-05-02T04:01:35.795" v="2798" actId="1076"/>
          <ac:picMkLst>
            <pc:docMk/>
            <pc:sldMk cId="1983154196" sldId="340"/>
            <ac:picMk id="12292" creationId="{20924773-53D1-4C1C-A190-9611D56EDC16}"/>
          </ac:picMkLst>
        </pc:picChg>
        <pc:picChg chg="add mod">
          <ac:chgData name="이 경오" userId="03d471aaec579ec3" providerId="LiveId" clId="{FE5B2F90-E03B-4ECC-AE64-668DFD204C8D}" dt="2020-05-02T04:01:31.385" v="2796" actId="1076"/>
          <ac:picMkLst>
            <pc:docMk/>
            <pc:sldMk cId="1983154196" sldId="340"/>
            <ac:picMk id="12294" creationId="{CFBBDDC5-1063-4681-A219-8F799C6CC1A0}"/>
          </ac:picMkLst>
        </pc:picChg>
      </pc:sldChg>
      <pc:sldChg chg="addSp delSp modSp add mod">
        <pc:chgData name="이 경오" userId="03d471aaec579ec3" providerId="LiveId" clId="{FE5B2F90-E03B-4ECC-AE64-668DFD204C8D}" dt="2020-05-02T04:32:49.240" v="3268" actId="1076"/>
        <pc:sldMkLst>
          <pc:docMk/>
          <pc:sldMk cId="3039676129" sldId="341"/>
        </pc:sldMkLst>
        <pc:spChg chg="del">
          <ac:chgData name="이 경오" userId="03d471aaec579ec3" providerId="LiveId" clId="{FE5B2F90-E03B-4ECC-AE64-668DFD204C8D}" dt="2020-05-02T04:03:06.591" v="2851" actId="478"/>
          <ac:spMkLst>
            <pc:docMk/>
            <pc:sldMk cId="3039676129" sldId="341"/>
            <ac:spMk id="2" creationId="{33489BED-B8CD-4765-8FB4-33D5EF29B8E3}"/>
          </ac:spMkLst>
        </pc:spChg>
        <pc:spChg chg="add mod">
          <ac:chgData name="이 경오" userId="03d471aaec579ec3" providerId="LiveId" clId="{FE5B2F90-E03B-4ECC-AE64-668DFD204C8D}" dt="2020-05-02T04:03:38.980" v="2863" actId="20577"/>
          <ac:spMkLst>
            <pc:docMk/>
            <pc:sldMk cId="3039676129" sldId="341"/>
            <ac:spMk id="3" creationId="{E20F9EC7-7966-45DF-BC88-CC37F46C30B2}"/>
          </ac:spMkLst>
        </pc:spChg>
        <pc:spChg chg="del">
          <ac:chgData name="이 경오" userId="03d471aaec579ec3" providerId="LiveId" clId="{FE5B2F90-E03B-4ECC-AE64-668DFD204C8D}" dt="2020-05-02T04:03:23.020" v="2857" actId="478"/>
          <ac:spMkLst>
            <pc:docMk/>
            <pc:sldMk cId="3039676129" sldId="341"/>
            <ac:spMk id="7" creationId="{0BFF37F3-D4AB-4280-8871-368AE2FC4812}"/>
          </ac:spMkLst>
        </pc:spChg>
        <pc:spChg chg="del">
          <ac:chgData name="이 경오" userId="03d471aaec579ec3" providerId="LiveId" clId="{FE5B2F90-E03B-4ECC-AE64-668DFD204C8D}" dt="2020-05-02T04:03:23.020" v="2857" actId="478"/>
          <ac:spMkLst>
            <pc:docMk/>
            <pc:sldMk cId="3039676129" sldId="341"/>
            <ac:spMk id="8" creationId="{781420C3-0AD8-4604-9E97-935B91C999AB}"/>
          </ac:spMkLst>
        </pc:spChg>
        <pc:spChg chg="del">
          <ac:chgData name="이 경오" userId="03d471aaec579ec3" providerId="LiveId" clId="{FE5B2F90-E03B-4ECC-AE64-668DFD204C8D}" dt="2020-05-02T04:03:23.020" v="2857" actId="478"/>
          <ac:spMkLst>
            <pc:docMk/>
            <pc:sldMk cId="3039676129" sldId="341"/>
            <ac:spMk id="9" creationId="{683C38B0-9240-4523-B1FF-6267C5B19700}"/>
          </ac:spMkLst>
        </pc:spChg>
        <pc:spChg chg="mod">
          <ac:chgData name="이 경오" userId="03d471aaec579ec3" providerId="LiveId" clId="{FE5B2F90-E03B-4ECC-AE64-668DFD204C8D}" dt="2020-05-02T04:02:51.589" v="2850"/>
          <ac:spMkLst>
            <pc:docMk/>
            <pc:sldMk cId="3039676129" sldId="341"/>
            <ac:spMk id="10" creationId="{DDC4B91B-42B6-4630-BCD1-AD10D8446F7F}"/>
          </ac:spMkLst>
        </pc:spChg>
        <pc:spChg chg="del">
          <ac:chgData name="이 경오" userId="03d471aaec579ec3" providerId="LiveId" clId="{FE5B2F90-E03B-4ECC-AE64-668DFD204C8D}" dt="2020-05-02T04:03:23.020" v="2857" actId="478"/>
          <ac:spMkLst>
            <pc:docMk/>
            <pc:sldMk cId="3039676129" sldId="341"/>
            <ac:spMk id="11" creationId="{531A565B-95A9-4AFB-A184-99837BE623FD}"/>
          </ac:spMkLst>
        </pc:spChg>
        <pc:spChg chg="mod">
          <ac:chgData name="이 경오" userId="03d471aaec579ec3" providerId="LiveId" clId="{FE5B2F90-E03B-4ECC-AE64-668DFD204C8D}" dt="2020-05-02T04:02:22.588" v="2811"/>
          <ac:spMkLst>
            <pc:docMk/>
            <pc:sldMk cId="3039676129" sldId="341"/>
            <ac:spMk id="16" creationId="{A0E0D32C-22F5-47DC-A169-2DB750356E7D}"/>
          </ac:spMkLst>
        </pc:spChg>
        <pc:spChg chg="del">
          <ac:chgData name="이 경오" userId="03d471aaec579ec3" providerId="LiveId" clId="{FE5B2F90-E03B-4ECC-AE64-668DFD204C8D}" dt="2020-05-02T04:03:23.020" v="2857" actId="478"/>
          <ac:spMkLst>
            <pc:docMk/>
            <pc:sldMk cId="3039676129" sldId="341"/>
            <ac:spMk id="17" creationId="{3E791C94-CB87-4A93-A6E1-3B380B177341}"/>
          </ac:spMkLst>
        </pc:spChg>
        <pc:spChg chg="add mod">
          <ac:chgData name="이 경오" userId="03d471aaec579ec3" providerId="LiveId" clId="{FE5B2F90-E03B-4ECC-AE64-668DFD204C8D}" dt="2020-05-02T04:32:49.240" v="3268" actId="1076"/>
          <ac:spMkLst>
            <pc:docMk/>
            <pc:sldMk cId="3039676129" sldId="341"/>
            <ac:spMk id="18" creationId="{61BA7AAA-5839-4FB8-8DF8-91237EBA4319}"/>
          </ac:spMkLst>
        </pc:spChg>
        <pc:spChg chg="add mod">
          <ac:chgData name="이 경오" userId="03d471aaec579ec3" providerId="LiveId" clId="{FE5B2F90-E03B-4ECC-AE64-668DFD204C8D}" dt="2020-05-02T04:07:03.236" v="2997" actId="14100"/>
          <ac:spMkLst>
            <pc:docMk/>
            <pc:sldMk cId="3039676129" sldId="341"/>
            <ac:spMk id="19" creationId="{DC5D6EFD-DFC0-4B25-88A1-615BFA558A85}"/>
          </ac:spMkLst>
        </pc:spChg>
        <pc:picChg chg="add mod">
          <ac:chgData name="이 경오" userId="03d471aaec579ec3" providerId="LiveId" clId="{FE5B2F90-E03B-4ECC-AE64-668DFD204C8D}" dt="2020-05-02T04:04:23.435" v="2865" actId="1076"/>
          <ac:picMkLst>
            <pc:docMk/>
            <pc:sldMk cId="3039676129" sldId="341"/>
            <ac:picMk id="6" creationId="{BF6A8196-1DAF-42B3-87FA-D7D3BBE95435}"/>
          </ac:picMkLst>
        </pc:picChg>
        <pc:picChg chg="del">
          <ac:chgData name="이 경오" userId="03d471aaec579ec3" providerId="LiveId" clId="{FE5B2F90-E03B-4ECC-AE64-668DFD204C8D}" dt="2020-05-02T04:03:24.976" v="2858" actId="478"/>
          <ac:picMkLst>
            <pc:docMk/>
            <pc:sldMk cId="3039676129" sldId="341"/>
            <ac:picMk id="12290" creationId="{5D10D050-596D-405B-BB14-E14370C98DEF}"/>
          </ac:picMkLst>
        </pc:picChg>
        <pc:picChg chg="del">
          <ac:chgData name="이 경오" userId="03d471aaec579ec3" providerId="LiveId" clId="{FE5B2F90-E03B-4ECC-AE64-668DFD204C8D}" dt="2020-05-02T04:03:23.020" v="2857" actId="478"/>
          <ac:picMkLst>
            <pc:docMk/>
            <pc:sldMk cId="3039676129" sldId="341"/>
            <ac:picMk id="12292" creationId="{20924773-53D1-4C1C-A190-9611D56EDC16}"/>
          </ac:picMkLst>
        </pc:picChg>
        <pc:picChg chg="del">
          <ac:chgData name="이 경오" userId="03d471aaec579ec3" providerId="LiveId" clId="{FE5B2F90-E03B-4ECC-AE64-668DFD204C8D}" dt="2020-05-02T04:03:23.020" v="2857" actId="478"/>
          <ac:picMkLst>
            <pc:docMk/>
            <pc:sldMk cId="3039676129" sldId="341"/>
            <ac:picMk id="12294" creationId="{CFBBDDC5-1063-4681-A219-8F799C6CC1A0}"/>
          </ac:picMkLst>
        </pc:picChg>
        <pc:picChg chg="add mod">
          <ac:chgData name="이 경오" userId="03d471aaec579ec3" providerId="LiveId" clId="{FE5B2F90-E03B-4ECC-AE64-668DFD204C8D}" dt="2020-05-02T04:07:00.525" v="2996" actId="1076"/>
          <ac:picMkLst>
            <pc:docMk/>
            <pc:sldMk cId="3039676129" sldId="341"/>
            <ac:picMk id="15362" creationId="{97571261-885A-4C36-8B00-C04E6640E56F}"/>
          </ac:picMkLst>
        </pc:picChg>
      </pc:sldChg>
      <pc:sldChg chg="addSp delSp modSp add mod">
        <pc:chgData name="이 경오" userId="03d471aaec579ec3" providerId="LiveId" clId="{FE5B2F90-E03B-4ECC-AE64-668DFD204C8D}" dt="2020-05-02T04:23:16.982" v="3196" actId="1076"/>
        <pc:sldMkLst>
          <pc:docMk/>
          <pc:sldMk cId="4220032521" sldId="342"/>
        </pc:sldMkLst>
        <pc:spChg chg="add mod">
          <ac:chgData name="이 경오" userId="03d471aaec579ec3" providerId="LiveId" clId="{FE5B2F90-E03B-4ECC-AE64-668DFD204C8D}" dt="2020-05-02T04:12:07.265" v="3070" actId="207"/>
          <ac:spMkLst>
            <pc:docMk/>
            <pc:sldMk cId="4220032521" sldId="342"/>
            <ac:spMk id="2" creationId="{0F61449E-318F-45B7-AB42-6B4DB345D13F}"/>
          </ac:spMkLst>
        </pc:spChg>
        <pc:spChg chg="del">
          <ac:chgData name="이 경오" userId="03d471aaec579ec3" providerId="LiveId" clId="{FE5B2F90-E03B-4ECC-AE64-668DFD204C8D}" dt="2020-05-02T04:09:16.372" v="3032" actId="478"/>
          <ac:spMkLst>
            <pc:docMk/>
            <pc:sldMk cId="4220032521" sldId="342"/>
            <ac:spMk id="3" creationId="{E20F9EC7-7966-45DF-BC88-CC37F46C30B2}"/>
          </ac:spMkLst>
        </pc:spChg>
        <pc:spChg chg="add mod">
          <ac:chgData name="이 경오" userId="03d471aaec579ec3" providerId="LiveId" clId="{FE5B2F90-E03B-4ECC-AE64-668DFD204C8D}" dt="2020-05-02T04:18:34.384" v="3144"/>
          <ac:spMkLst>
            <pc:docMk/>
            <pc:sldMk cId="4220032521" sldId="342"/>
            <ac:spMk id="7" creationId="{CB19469D-0D3A-4730-B5A5-A70D84A54438}"/>
          </ac:spMkLst>
        </pc:spChg>
        <pc:spChg chg="mod">
          <ac:chgData name="이 경오" userId="03d471aaec579ec3" providerId="LiveId" clId="{FE5B2F90-E03B-4ECC-AE64-668DFD204C8D}" dt="2020-05-02T04:12:34.935" v="3071" actId="14100"/>
          <ac:spMkLst>
            <pc:docMk/>
            <pc:sldMk cId="4220032521" sldId="342"/>
            <ac:spMk id="10" creationId="{DDC4B91B-42B6-4630-BCD1-AD10D8446F7F}"/>
          </ac:spMkLst>
        </pc:spChg>
        <pc:spChg chg="add del">
          <ac:chgData name="이 경오" userId="03d471aaec579ec3" providerId="LiveId" clId="{FE5B2F90-E03B-4ECC-AE64-668DFD204C8D}" dt="2020-05-02T04:17:04.116" v="3131"/>
          <ac:spMkLst>
            <pc:docMk/>
            <pc:sldMk cId="4220032521" sldId="342"/>
            <ac:spMk id="11" creationId="{B1600AF8-387C-4A4C-A2AB-D9EF0ADA4250}"/>
          </ac:spMkLst>
        </pc:spChg>
        <pc:spChg chg="add del mod">
          <ac:chgData name="이 경오" userId="03d471aaec579ec3" providerId="LiveId" clId="{FE5B2F90-E03B-4ECC-AE64-668DFD204C8D}" dt="2020-05-02T04:15:43.663" v="3109" actId="1076"/>
          <ac:spMkLst>
            <pc:docMk/>
            <pc:sldMk cId="4220032521" sldId="342"/>
            <ac:spMk id="12" creationId="{2B73E280-5D7F-4E2C-88A6-CFD47BB53741}"/>
          </ac:spMkLst>
        </pc:spChg>
        <pc:spChg chg="add mod">
          <ac:chgData name="이 경오" userId="03d471aaec579ec3" providerId="LiveId" clId="{FE5B2F90-E03B-4ECC-AE64-668DFD204C8D}" dt="2020-05-02T04:17:50.842" v="3142" actId="1076"/>
          <ac:spMkLst>
            <pc:docMk/>
            <pc:sldMk cId="4220032521" sldId="342"/>
            <ac:spMk id="13" creationId="{AE0C6131-B126-4BC7-B27C-AF7758D70CE1}"/>
          </ac:spMkLst>
        </pc:spChg>
        <pc:spChg chg="add del mod">
          <ac:chgData name="이 경오" userId="03d471aaec579ec3" providerId="LiveId" clId="{FE5B2F90-E03B-4ECC-AE64-668DFD204C8D}" dt="2020-05-02T04:17:44.892" v="3141"/>
          <ac:spMkLst>
            <pc:docMk/>
            <pc:sldMk cId="4220032521" sldId="342"/>
            <ac:spMk id="14" creationId="{A5CB3D94-F0AF-4238-B51A-498E0AB93B1E}"/>
          </ac:spMkLst>
        </pc:spChg>
        <pc:spChg chg="add mod">
          <ac:chgData name="이 경오" userId="03d471aaec579ec3" providerId="LiveId" clId="{FE5B2F90-E03B-4ECC-AE64-668DFD204C8D}" dt="2020-05-02T04:22:29.423" v="3193" actId="1076"/>
          <ac:spMkLst>
            <pc:docMk/>
            <pc:sldMk cId="4220032521" sldId="342"/>
            <ac:spMk id="15" creationId="{D76C798F-F472-4983-BE0E-2A3FCAC40385}"/>
          </ac:spMkLst>
        </pc:spChg>
        <pc:spChg chg="mod">
          <ac:chgData name="이 경오" userId="03d471aaec579ec3" providerId="LiveId" clId="{FE5B2F90-E03B-4ECC-AE64-668DFD204C8D}" dt="2020-05-02T04:08:55.705" v="3012"/>
          <ac:spMkLst>
            <pc:docMk/>
            <pc:sldMk cId="4220032521" sldId="342"/>
            <ac:spMk id="16" creationId="{A0E0D32C-22F5-47DC-A169-2DB750356E7D}"/>
          </ac:spMkLst>
        </pc:spChg>
        <pc:spChg chg="add mod">
          <ac:chgData name="이 경오" userId="03d471aaec579ec3" providerId="LiveId" clId="{FE5B2F90-E03B-4ECC-AE64-668DFD204C8D}" dt="2020-05-02T04:16:30.224" v="3129" actId="11"/>
          <ac:spMkLst>
            <pc:docMk/>
            <pc:sldMk cId="4220032521" sldId="342"/>
            <ac:spMk id="17" creationId="{65A09573-415E-42C8-88A7-22D4BD382A5F}"/>
          </ac:spMkLst>
        </pc:spChg>
        <pc:spChg chg="del">
          <ac:chgData name="이 경오" userId="03d471aaec579ec3" providerId="LiveId" clId="{FE5B2F90-E03B-4ECC-AE64-668DFD204C8D}" dt="2020-05-02T04:09:16.372" v="3032" actId="478"/>
          <ac:spMkLst>
            <pc:docMk/>
            <pc:sldMk cId="4220032521" sldId="342"/>
            <ac:spMk id="18" creationId="{61BA7AAA-5839-4FB8-8DF8-91237EBA4319}"/>
          </ac:spMkLst>
        </pc:spChg>
        <pc:spChg chg="del">
          <ac:chgData name="이 경오" userId="03d471aaec579ec3" providerId="LiveId" clId="{FE5B2F90-E03B-4ECC-AE64-668DFD204C8D}" dt="2020-05-02T04:09:16.372" v="3032" actId="478"/>
          <ac:spMkLst>
            <pc:docMk/>
            <pc:sldMk cId="4220032521" sldId="342"/>
            <ac:spMk id="19" creationId="{DC5D6EFD-DFC0-4B25-88A1-615BFA558A85}"/>
          </ac:spMkLst>
        </pc:spChg>
        <pc:spChg chg="add mod">
          <ac:chgData name="이 경오" userId="03d471aaec579ec3" providerId="LiveId" clId="{FE5B2F90-E03B-4ECC-AE64-668DFD204C8D}" dt="2020-05-02T04:22:36.263" v="3194" actId="1076"/>
          <ac:spMkLst>
            <pc:docMk/>
            <pc:sldMk cId="4220032521" sldId="342"/>
            <ac:spMk id="20" creationId="{7FC607FC-B714-42DF-B1DE-AE077121F020}"/>
          </ac:spMkLst>
        </pc:spChg>
        <pc:spChg chg="add mod">
          <ac:chgData name="이 경오" userId="03d471aaec579ec3" providerId="LiveId" clId="{FE5B2F90-E03B-4ECC-AE64-668DFD204C8D}" dt="2020-05-02T04:22:15.102" v="3190" actId="1076"/>
          <ac:spMkLst>
            <pc:docMk/>
            <pc:sldMk cId="4220032521" sldId="342"/>
            <ac:spMk id="21" creationId="{AEFBB304-FA06-4EE6-98C6-A353E403A268}"/>
          </ac:spMkLst>
        </pc:spChg>
        <pc:spChg chg="add mod">
          <ac:chgData name="이 경오" userId="03d471aaec579ec3" providerId="LiveId" clId="{FE5B2F90-E03B-4ECC-AE64-668DFD204C8D}" dt="2020-05-02T04:22:15.102" v="3190" actId="1076"/>
          <ac:spMkLst>
            <pc:docMk/>
            <pc:sldMk cId="4220032521" sldId="342"/>
            <ac:spMk id="22" creationId="{30EF2111-EDC0-455C-B319-67B336F84B00}"/>
          </ac:spMkLst>
        </pc:spChg>
        <pc:spChg chg="add mod">
          <ac:chgData name="이 경오" userId="03d471aaec579ec3" providerId="LiveId" clId="{FE5B2F90-E03B-4ECC-AE64-668DFD204C8D}" dt="2020-05-02T04:23:16.982" v="3196" actId="1076"/>
          <ac:spMkLst>
            <pc:docMk/>
            <pc:sldMk cId="4220032521" sldId="342"/>
            <ac:spMk id="23" creationId="{A1DE78D8-AACB-4376-B026-379F4316C384}"/>
          </ac:spMkLst>
        </pc:spChg>
        <pc:spChg chg="add mod">
          <ac:chgData name="이 경오" userId="03d471aaec579ec3" providerId="LiveId" clId="{FE5B2F90-E03B-4ECC-AE64-668DFD204C8D}" dt="2020-05-02T04:23:16.982" v="3196" actId="1076"/>
          <ac:spMkLst>
            <pc:docMk/>
            <pc:sldMk cId="4220032521" sldId="342"/>
            <ac:spMk id="24" creationId="{AEE47A82-ECE9-4A50-9B1B-B2747F2A455B}"/>
          </ac:spMkLst>
        </pc:spChg>
        <pc:spChg chg="add mod">
          <ac:chgData name="이 경오" userId="03d471aaec579ec3" providerId="LiveId" clId="{FE5B2F90-E03B-4ECC-AE64-668DFD204C8D}" dt="2020-05-02T04:23:16.982" v="3196" actId="1076"/>
          <ac:spMkLst>
            <pc:docMk/>
            <pc:sldMk cId="4220032521" sldId="342"/>
            <ac:spMk id="25" creationId="{5DC2C66E-4AA9-418D-84D0-B32648F08405}"/>
          </ac:spMkLst>
        </pc:spChg>
        <pc:picChg chg="del">
          <ac:chgData name="이 경오" userId="03d471aaec579ec3" providerId="LiveId" clId="{FE5B2F90-E03B-4ECC-AE64-668DFD204C8D}" dt="2020-05-02T04:09:16.372" v="3032" actId="478"/>
          <ac:picMkLst>
            <pc:docMk/>
            <pc:sldMk cId="4220032521" sldId="342"/>
            <ac:picMk id="6" creationId="{BF6A8196-1DAF-42B3-87FA-D7D3BBE95435}"/>
          </ac:picMkLst>
        </pc:picChg>
        <pc:picChg chg="del mod">
          <ac:chgData name="이 경오" userId="03d471aaec579ec3" providerId="LiveId" clId="{FE5B2F90-E03B-4ECC-AE64-668DFD204C8D}" dt="2020-05-02T04:14:58.862" v="3104" actId="478"/>
          <ac:picMkLst>
            <pc:docMk/>
            <pc:sldMk cId="4220032521" sldId="342"/>
            <ac:picMk id="8" creationId="{63FC2683-980E-46EA-A3DE-9C902D904C48}"/>
          </ac:picMkLst>
        </pc:picChg>
        <pc:picChg chg="del mod">
          <ac:chgData name="이 경오" userId="03d471aaec579ec3" providerId="LiveId" clId="{FE5B2F90-E03B-4ECC-AE64-668DFD204C8D}" dt="2020-05-02T04:21:47.120" v="3188" actId="478"/>
          <ac:picMkLst>
            <pc:docMk/>
            <pc:sldMk cId="4220032521" sldId="342"/>
            <ac:picMk id="9" creationId="{B5C61E29-B67F-4BBC-9019-1C4C323A139B}"/>
          </ac:picMkLst>
        </pc:picChg>
        <pc:picChg chg="mod">
          <ac:chgData name="이 경오" userId="03d471aaec579ec3" providerId="LiveId" clId="{FE5B2F90-E03B-4ECC-AE64-668DFD204C8D}" dt="2020-05-02T04:21:56.392" v="3189" actId="1076"/>
          <ac:picMkLst>
            <pc:docMk/>
            <pc:sldMk cId="4220032521" sldId="342"/>
            <ac:picMk id="26" creationId="{56B4BD7B-BC44-49DE-BE11-D9B457E0DC18}"/>
          </ac:picMkLst>
        </pc:picChg>
        <pc:picChg chg="del">
          <ac:chgData name="이 경오" userId="03d471aaec579ec3" providerId="LiveId" clId="{FE5B2F90-E03B-4ECC-AE64-668DFD204C8D}" dt="2020-05-02T04:09:16.372" v="3032" actId="478"/>
          <ac:picMkLst>
            <pc:docMk/>
            <pc:sldMk cId="4220032521" sldId="342"/>
            <ac:picMk id="15362" creationId="{97571261-885A-4C36-8B00-C04E6640E56F}"/>
          </ac:picMkLst>
        </pc:picChg>
      </pc:sldChg>
      <pc:sldChg chg="modSp add mod ord">
        <pc:chgData name="이 경오" userId="03d471aaec579ec3" providerId="LiveId" clId="{FE5B2F90-E03B-4ECC-AE64-668DFD204C8D}" dt="2020-05-02T04:23:52.106" v="3202" actId="403"/>
        <pc:sldMkLst>
          <pc:docMk/>
          <pc:sldMk cId="700850317" sldId="343"/>
        </pc:sldMkLst>
        <pc:spChg chg="mod">
          <ac:chgData name="이 경오" userId="03d471aaec579ec3" providerId="LiveId" clId="{FE5B2F90-E03B-4ECC-AE64-668DFD204C8D}" dt="2020-05-02T04:23:52.106" v="3202" actId="403"/>
          <ac:spMkLst>
            <pc:docMk/>
            <pc:sldMk cId="700850317" sldId="343"/>
            <ac:spMk id="6" creationId="{97ABE4A9-0E2E-45E8-86C2-53BF8FA05A72}"/>
          </ac:spMkLst>
        </pc:spChg>
      </pc:sldChg>
      <pc:sldChg chg="addSp delSp modSp add mod">
        <pc:chgData name="이 경오" userId="03d471aaec579ec3" providerId="LiveId" clId="{FE5B2F90-E03B-4ECC-AE64-668DFD204C8D}" dt="2020-05-02T06:57:10.746" v="4567" actId="20577"/>
        <pc:sldMkLst>
          <pc:docMk/>
          <pc:sldMk cId="3738773413" sldId="344"/>
        </pc:sldMkLst>
        <pc:spChg chg="mod">
          <ac:chgData name="이 경오" userId="03d471aaec579ec3" providerId="LiveId" clId="{FE5B2F90-E03B-4ECC-AE64-668DFD204C8D}" dt="2020-05-02T06:46:12.795" v="4160" actId="20577"/>
          <ac:spMkLst>
            <pc:docMk/>
            <pc:sldMk cId="3738773413" sldId="344"/>
            <ac:spMk id="2" creationId="{00000000-0000-0000-0000-000000000000}"/>
          </ac:spMkLst>
        </pc:spChg>
        <pc:spChg chg="add del">
          <ac:chgData name="이 경오" userId="03d471aaec579ec3" providerId="LiveId" clId="{FE5B2F90-E03B-4ECC-AE64-668DFD204C8D}" dt="2020-05-02T06:51:06.735" v="4260"/>
          <ac:spMkLst>
            <pc:docMk/>
            <pc:sldMk cId="3738773413" sldId="344"/>
            <ac:spMk id="3" creationId="{F6F5C381-72D2-4A3D-9470-27B507CBE9F1}"/>
          </ac:spMkLst>
        </pc:spChg>
        <pc:spChg chg="add del mod">
          <ac:chgData name="이 경오" userId="03d471aaec579ec3" providerId="LiveId" clId="{FE5B2F90-E03B-4ECC-AE64-668DFD204C8D}" dt="2020-05-02T06:53:51.871" v="4265" actId="478"/>
          <ac:spMkLst>
            <pc:docMk/>
            <pc:sldMk cId="3738773413" sldId="344"/>
            <ac:spMk id="6" creationId="{E29AB38C-3921-45D0-A583-FBAEAAE775DA}"/>
          </ac:spMkLst>
        </pc:spChg>
        <pc:spChg chg="add mod">
          <ac:chgData name="이 경오" userId="03d471aaec579ec3" providerId="LiveId" clId="{FE5B2F90-E03B-4ECC-AE64-668DFD204C8D}" dt="2020-05-02T06:56:23.757" v="4309" actId="20577"/>
          <ac:spMkLst>
            <pc:docMk/>
            <pc:sldMk cId="3738773413" sldId="344"/>
            <ac:spMk id="7" creationId="{4B4E5687-55E3-4F6F-BD69-029CCE614113}"/>
          </ac:spMkLst>
        </pc:spChg>
        <pc:spChg chg="del">
          <ac:chgData name="이 경오" userId="03d471aaec579ec3" providerId="LiveId" clId="{FE5B2F90-E03B-4ECC-AE64-668DFD204C8D}" dt="2020-05-02T06:46:22.538" v="4161" actId="478"/>
          <ac:spMkLst>
            <pc:docMk/>
            <pc:sldMk cId="3738773413" sldId="344"/>
            <ac:spMk id="8" creationId="{EF3363E3-71E1-4E0A-A242-51C3101B77EB}"/>
          </ac:spMkLst>
        </pc:spChg>
        <pc:spChg chg="del">
          <ac:chgData name="이 경오" userId="03d471aaec579ec3" providerId="LiveId" clId="{FE5B2F90-E03B-4ECC-AE64-668DFD204C8D}" dt="2020-05-02T06:46:22.538" v="4161" actId="478"/>
          <ac:spMkLst>
            <pc:docMk/>
            <pc:sldMk cId="3738773413" sldId="344"/>
            <ac:spMk id="10" creationId="{1057F288-155A-4D90-9CBD-0C601A724E43}"/>
          </ac:spMkLst>
        </pc:spChg>
        <pc:spChg chg="add mod">
          <ac:chgData name="이 경오" userId="03d471aaec579ec3" providerId="LiveId" clId="{FE5B2F90-E03B-4ECC-AE64-668DFD204C8D}" dt="2020-05-02T06:47:33.586" v="4258"/>
          <ac:spMkLst>
            <pc:docMk/>
            <pc:sldMk cId="3738773413" sldId="344"/>
            <ac:spMk id="13" creationId="{0AA098BF-9567-46DD-BA2D-C255AD23F367}"/>
          </ac:spMkLst>
        </pc:spChg>
        <pc:spChg chg="del">
          <ac:chgData name="이 경오" userId="03d471aaec579ec3" providerId="LiveId" clId="{FE5B2F90-E03B-4ECC-AE64-668DFD204C8D}" dt="2020-05-02T06:46:22.538" v="4161" actId="478"/>
          <ac:spMkLst>
            <pc:docMk/>
            <pc:sldMk cId="3738773413" sldId="344"/>
            <ac:spMk id="14" creationId="{5722D913-731A-40FB-B6D3-68E9928160A3}"/>
          </ac:spMkLst>
        </pc:spChg>
        <pc:spChg chg="del">
          <ac:chgData name="이 경오" userId="03d471aaec579ec3" providerId="LiveId" clId="{FE5B2F90-E03B-4ECC-AE64-668DFD204C8D}" dt="2020-05-02T06:46:22.538" v="4161" actId="478"/>
          <ac:spMkLst>
            <pc:docMk/>
            <pc:sldMk cId="3738773413" sldId="344"/>
            <ac:spMk id="15" creationId="{E9F06740-3460-465C-9126-FEF090074A26}"/>
          </ac:spMkLst>
        </pc:spChg>
        <pc:spChg chg="del">
          <ac:chgData name="이 경오" userId="03d471aaec579ec3" providerId="LiveId" clId="{FE5B2F90-E03B-4ECC-AE64-668DFD204C8D}" dt="2020-05-02T06:46:22.538" v="4161" actId="478"/>
          <ac:spMkLst>
            <pc:docMk/>
            <pc:sldMk cId="3738773413" sldId="344"/>
            <ac:spMk id="17" creationId="{48AB47AA-BF5C-476E-B391-F943FC345FBA}"/>
          </ac:spMkLst>
        </pc:spChg>
        <pc:spChg chg="add mod">
          <ac:chgData name="이 경오" userId="03d471aaec579ec3" providerId="LiveId" clId="{FE5B2F90-E03B-4ECC-AE64-668DFD204C8D}" dt="2020-05-02T06:57:10.746" v="4567" actId="20577"/>
          <ac:spMkLst>
            <pc:docMk/>
            <pc:sldMk cId="3738773413" sldId="344"/>
            <ac:spMk id="18" creationId="{C3B4C3C9-6FAC-4700-8CE0-E5F22B90C2DE}"/>
          </ac:spMkLst>
        </pc:spChg>
        <pc:spChg chg="del">
          <ac:chgData name="이 경오" userId="03d471aaec579ec3" providerId="LiveId" clId="{FE5B2F90-E03B-4ECC-AE64-668DFD204C8D}" dt="2020-05-02T06:46:22.538" v="4161" actId="478"/>
          <ac:spMkLst>
            <pc:docMk/>
            <pc:sldMk cId="3738773413" sldId="344"/>
            <ac:spMk id="19" creationId="{8D613C4F-9239-416D-AA94-CD587BC3C519}"/>
          </ac:spMkLst>
        </pc:spChg>
        <pc:picChg chg="mod">
          <ac:chgData name="이 경오" userId="03d471aaec579ec3" providerId="LiveId" clId="{FE5B2F90-E03B-4ECC-AE64-668DFD204C8D}" dt="2020-05-02T06:55:09.471" v="4275" actId="1076"/>
          <ac:picMkLst>
            <pc:docMk/>
            <pc:sldMk cId="3738773413" sldId="344"/>
            <ac:picMk id="9" creationId="{7A8B5A76-2086-43AD-8A76-FF7BBA73FDDF}"/>
          </ac:picMkLst>
        </pc:picChg>
        <pc:picChg chg="del">
          <ac:chgData name="이 경오" userId="03d471aaec579ec3" providerId="LiveId" clId="{FE5B2F90-E03B-4ECC-AE64-668DFD204C8D}" dt="2020-05-02T06:46:22.538" v="4161" actId="478"/>
          <ac:picMkLst>
            <pc:docMk/>
            <pc:sldMk cId="3738773413" sldId="344"/>
            <ac:picMk id="12" creationId="{A210AFD6-AB33-4AD8-B32D-FCA507B23A42}"/>
          </ac:picMkLst>
        </pc:picChg>
        <pc:picChg chg="del">
          <ac:chgData name="이 경오" userId="03d471aaec579ec3" providerId="LiveId" clId="{FE5B2F90-E03B-4ECC-AE64-668DFD204C8D}" dt="2020-05-02T06:46:22.538" v="4161" actId="478"/>
          <ac:picMkLst>
            <pc:docMk/>
            <pc:sldMk cId="3738773413" sldId="344"/>
            <ac:picMk id="20" creationId="{7DCD0393-2C6A-44E4-8936-1262EA13ED7C}"/>
          </ac:picMkLst>
        </pc:picChg>
      </pc:sldChg>
      <pc:sldChg chg="addSp delSp modSp add mod">
        <pc:chgData name="이 경오" userId="03d471aaec579ec3" providerId="LiveId" clId="{FE5B2F90-E03B-4ECC-AE64-668DFD204C8D}" dt="2020-05-02T07:13:09.474" v="4951" actId="14100"/>
        <pc:sldMkLst>
          <pc:docMk/>
          <pc:sldMk cId="2842524829" sldId="345"/>
        </pc:sldMkLst>
        <pc:spChg chg="add mod">
          <ac:chgData name="이 경오" userId="03d471aaec579ec3" providerId="LiveId" clId="{FE5B2F90-E03B-4ECC-AE64-668DFD204C8D}" dt="2020-05-02T07:09:59.440" v="4921" actId="404"/>
          <ac:spMkLst>
            <pc:docMk/>
            <pc:sldMk cId="2842524829" sldId="345"/>
            <ac:spMk id="3" creationId="{BE7E7A63-A47F-41CE-A849-8A5152AD4042}"/>
          </ac:spMkLst>
        </pc:spChg>
        <pc:spChg chg="add mod">
          <ac:chgData name="이 경오" userId="03d471aaec579ec3" providerId="LiveId" clId="{FE5B2F90-E03B-4ECC-AE64-668DFD204C8D}" dt="2020-05-02T07:13:09.474" v="4951" actId="14100"/>
          <ac:spMkLst>
            <pc:docMk/>
            <pc:sldMk cId="2842524829" sldId="345"/>
            <ac:spMk id="6" creationId="{67739847-8CBA-4E6E-AFA6-AF812BF4A064}"/>
          </ac:spMkLst>
        </pc:spChg>
        <pc:spChg chg="del">
          <ac:chgData name="이 경오" userId="03d471aaec579ec3" providerId="LiveId" clId="{FE5B2F90-E03B-4ECC-AE64-668DFD204C8D}" dt="2020-05-02T06:57:51.293" v="4586" actId="478"/>
          <ac:spMkLst>
            <pc:docMk/>
            <pc:sldMk cId="2842524829" sldId="345"/>
            <ac:spMk id="7" creationId="{4B4E5687-55E3-4F6F-BD69-029CCE614113}"/>
          </ac:spMkLst>
        </pc:spChg>
        <pc:spChg chg="add del mod">
          <ac:chgData name="이 경오" userId="03d471aaec579ec3" providerId="LiveId" clId="{FE5B2F90-E03B-4ECC-AE64-668DFD204C8D}" dt="2020-05-02T07:13:04.279" v="4950" actId="478"/>
          <ac:spMkLst>
            <pc:docMk/>
            <pc:sldMk cId="2842524829" sldId="345"/>
            <ac:spMk id="8" creationId="{EB150458-2CC5-4C94-932D-E71A60CA3212}"/>
          </ac:spMkLst>
        </pc:spChg>
        <pc:spChg chg="add del mod">
          <ac:chgData name="이 경오" userId="03d471aaec579ec3" providerId="LiveId" clId="{FE5B2F90-E03B-4ECC-AE64-668DFD204C8D}" dt="2020-05-02T07:13:04.279" v="4950" actId="478"/>
          <ac:spMkLst>
            <pc:docMk/>
            <pc:sldMk cId="2842524829" sldId="345"/>
            <ac:spMk id="11" creationId="{AC33C4D6-D913-4670-8211-BE55A0B7DF1C}"/>
          </ac:spMkLst>
        </pc:spChg>
        <pc:spChg chg="add del">
          <ac:chgData name="이 경오" userId="03d471aaec579ec3" providerId="LiveId" clId="{FE5B2F90-E03B-4ECC-AE64-668DFD204C8D}" dt="2020-05-02T07:06:42.632" v="4887"/>
          <ac:spMkLst>
            <pc:docMk/>
            <pc:sldMk cId="2842524829" sldId="345"/>
            <ac:spMk id="12" creationId="{9A57D1B5-64B3-45E4-B979-07720B833B7D}"/>
          </ac:spMkLst>
        </pc:spChg>
        <pc:spChg chg="mod">
          <ac:chgData name="이 경오" userId="03d471aaec579ec3" providerId="LiveId" clId="{FE5B2F90-E03B-4ECC-AE64-668DFD204C8D}" dt="2020-05-02T07:12:56.619" v="4949" actId="6549"/>
          <ac:spMkLst>
            <pc:docMk/>
            <pc:sldMk cId="2842524829" sldId="345"/>
            <ac:spMk id="13" creationId="{0AA098BF-9567-46DD-BA2D-C255AD23F367}"/>
          </ac:spMkLst>
        </pc:spChg>
        <pc:spChg chg="add del">
          <ac:chgData name="이 경오" userId="03d471aaec579ec3" providerId="LiveId" clId="{FE5B2F90-E03B-4ECC-AE64-668DFD204C8D}" dt="2020-05-02T07:07:09.216" v="4889"/>
          <ac:spMkLst>
            <pc:docMk/>
            <pc:sldMk cId="2842524829" sldId="345"/>
            <ac:spMk id="14" creationId="{8642C01B-084A-48D5-839D-E9D5F9DB02D7}"/>
          </ac:spMkLst>
        </pc:spChg>
        <pc:spChg chg="mod">
          <ac:chgData name="이 경오" userId="03d471aaec579ec3" providerId="LiveId" clId="{FE5B2F90-E03B-4ECC-AE64-668DFD204C8D}" dt="2020-05-02T07:09:35.973" v="4916" actId="20577"/>
          <ac:spMkLst>
            <pc:docMk/>
            <pc:sldMk cId="2842524829" sldId="345"/>
            <ac:spMk id="18" creationId="{C3B4C3C9-6FAC-4700-8CE0-E5F22B90C2DE}"/>
          </ac:spMkLst>
        </pc:spChg>
        <pc:picChg chg="mod">
          <ac:chgData name="이 경오" userId="03d471aaec579ec3" providerId="LiveId" clId="{FE5B2F90-E03B-4ECC-AE64-668DFD204C8D}" dt="2020-05-02T07:10:07.723" v="4924" actId="1076"/>
          <ac:picMkLst>
            <pc:docMk/>
            <pc:sldMk cId="2842524829" sldId="345"/>
            <ac:picMk id="9" creationId="{7A8B5A76-2086-43AD-8A76-FF7BBA73FDDF}"/>
          </ac:picMkLst>
        </pc:picChg>
        <pc:picChg chg="del mod">
          <ac:chgData name="이 경오" userId="03d471aaec579ec3" providerId="LiveId" clId="{FE5B2F90-E03B-4ECC-AE64-668DFD204C8D}" dt="2020-05-02T07:13:04.279" v="4950" actId="478"/>
          <ac:picMkLst>
            <pc:docMk/>
            <pc:sldMk cId="2842524829" sldId="345"/>
            <ac:picMk id="10" creationId="{88FB27BF-853A-473E-84C3-73B294E1F9F3}"/>
          </ac:picMkLst>
        </pc:picChg>
        <pc:picChg chg="add del mod modCrop">
          <ac:chgData name="이 경오" userId="03d471aaec579ec3" providerId="LiveId" clId="{FE5B2F90-E03B-4ECC-AE64-668DFD204C8D}" dt="2020-05-02T07:08:29.137" v="4898" actId="21"/>
          <ac:picMkLst>
            <pc:docMk/>
            <pc:sldMk cId="2842524829" sldId="345"/>
            <ac:picMk id="16" creationId="{1B30F2AD-3D30-4022-A50A-09E88C1B64E7}"/>
          </ac:picMkLst>
        </pc:picChg>
        <pc:picChg chg="add mod">
          <ac:chgData name="이 경오" userId="03d471aaec579ec3" providerId="LiveId" clId="{FE5B2F90-E03B-4ECC-AE64-668DFD204C8D}" dt="2020-05-02T07:09:32.653" v="4912" actId="1076"/>
          <ac:picMkLst>
            <pc:docMk/>
            <pc:sldMk cId="2842524829" sldId="345"/>
            <ac:picMk id="19" creationId="{ED560A48-BBB0-4F86-A07D-CC91BB71CC54}"/>
          </ac:picMkLst>
        </pc:picChg>
        <pc:picChg chg="add del mod">
          <ac:chgData name="이 경오" userId="03d471aaec579ec3" providerId="LiveId" clId="{FE5B2F90-E03B-4ECC-AE64-668DFD204C8D}" dt="2020-05-02T07:02:18.384" v="4877"/>
          <ac:picMkLst>
            <pc:docMk/>
            <pc:sldMk cId="2842524829" sldId="345"/>
            <ac:picMk id="16386" creationId="{D3E86F1D-D8ED-4316-828C-9A064F6463B3}"/>
          </ac:picMkLst>
        </pc:picChg>
      </pc:sldChg>
      <pc:sldChg chg="addSp delSp modSp add mod">
        <pc:chgData name="이 경오" userId="03d471aaec579ec3" providerId="LiveId" clId="{FE5B2F90-E03B-4ECC-AE64-668DFD204C8D}" dt="2020-05-02T07:15:41.477" v="5049" actId="20577"/>
        <pc:sldMkLst>
          <pc:docMk/>
          <pc:sldMk cId="1189493981" sldId="346"/>
        </pc:sldMkLst>
        <pc:spChg chg="del">
          <ac:chgData name="이 경오" userId="03d471aaec579ec3" providerId="LiveId" clId="{FE5B2F90-E03B-4ECC-AE64-668DFD204C8D}" dt="2020-05-02T07:11:11.331" v="4931" actId="478"/>
          <ac:spMkLst>
            <pc:docMk/>
            <pc:sldMk cId="1189493981" sldId="346"/>
            <ac:spMk id="3" creationId="{BE7E7A63-A47F-41CE-A849-8A5152AD4042}"/>
          </ac:spMkLst>
        </pc:spChg>
        <pc:spChg chg="del">
          <ac:chgData name="이 경오" userId="03d471aaec579ec3" providerId="LiveId" clId="{FE5B2F90-E03B-4ECC-AE64-668DFD204C8D}" dt="2020-05-02T07:11:18.088" v="4933" actId="478"/>
          <ac:spMkLst>
            <pc:docMk/>
            <pc:sldMk cId="1189493981" sldId="346"/>
            <ac:spMk id="6" creationId="{67739847-8CBA-4E6E-AFA6-AF812BF4A064}"/>
          </ac:spMkLst>
        </pc:spChg>
        <pc:spChg chg="add mod">
          <ac:chgData name="이 경오" userId="03d471aaec579ec3" providerId="LiveId" clId="{FE5B2F90-E03B-4ECC-AE64-668DFD204C8D}" dt="2020-05-02T07:15:41.477" v="5049" actId="20577"/>
          <ac:spMkLst>
            <pc:docMk/>
            <pc:sldMk cId="1189493981" sldId="346"/>
            <ac:spMk id="7" creationId="{CFC33C50-5018-4423-A4C1-B987C88F1A4B}"/>
          </ac:spMkLst>
        </pc:spChg>
        <pc:spChg chg="mod">
          <ac:chgData name="이 경오" userId="03d471aaec579ec3" providerId="LiveId" clId="{FE5B2F90-E03B-4ECC-AE64-668DFD204C8D}" dt="2020-05-02T07:14:23.457" v="5000" actId="14100"/>
          <ac:spMkLst>
            <pc:docMk/>
            <pc:sldMk cId="1189493981" sldId="346"/>
            <ac:spMk id="8" creationId="{EB150458-2CC5-4C94-932D-E71A60CA3212}"/>
          </ac:spMkLst>
        </pc:spChg>
        <pc:spChg chg="del">
          <ac:chgData name="이 경오" userId="03d471aaec579ec3" providerId="LiveId" clId="{FE5B2F90-E03B-4ECC-AE64-668DFD204C8D}" dt="2020-05-02T07:11:25.661" v="4937" actId="478"/>
          <ac:spMkLst>
            <pc:docMk/>
            <pc:sldMk cId="1189493981" sldId="346"/>
            <ac:spMk id="11" creationId="{AC33C4D6-D913-4670-8211-BE55A0B7DF1C}"/>
          </ac:spMkLst>
        </pc:spChg>
        <pc:spChg chg="mod">
          <ac:chgData name="이 경오" userId="03d471aaec579ec3" providerId="LiveId" clId="{FE5B2F90-E03B-4ECC-AE64-668DFD204C8D}" dt="2020-05-02T07:13:31.350" v="4995" actId="6549"/>
          <ac:spMkLst>
            <pc:docMk/>
            <pc:sldMk cId="1189493981" sldId="346"/>
            <ac:spMk id="13" creationId="{0AA098BF-9567-46DD-BA2D-C255AD23F367}"/>
          </ac:spMkLst>
        </pc:spChg>
        <pc:spChg chg="add mod">
          <ac:chgData name="이 경오" userId="03d471aaec579ec3" providerId="LiveId" clId="{FE5B2F90-E03B-4ECC-AE64-668DFD204C8D}" dt="2020-05-02T07:14:36.527" v="5033"/>
          <ac:spMkLst>
            <pc:docMk/>
            <pc:sldMk cId="1189493981" sldId="346"/>
            <ac:spMk id="15" creationId="{E858981D-5D6E-4290-ADB1-81BC4381817A}"/>
          </ac:spMkLst>
        </pc:spChg>
        <pc:spChg chg="del">
          <ac:chgData name="이 경오" userId="03d471aaec579ec3" providerId="LiveId" clId="{FE5B2F90-E03B-4ECC-AE64-668DFD204C8D}" dt="2020-05-02T07:11:13.359" v="4932" actId="478"/>
          <ac:spMkLst>
            <pc:docMk/>
            <pc:sldMk cId="1189493981" sldId="346"/>
            <ac:spMk id="18" creationId="{C3B4C3C9-6FAC-4700-8CE0-E5F22B90C2DE}"/>
          </ac:spMkLst>
        </pc:spChg>
        <pc:picChg chg="del">
          <ac:chgData name="이 경오" userId="03d471aaec579ec3" providerId="LiveId" clId="{FE5B2F90-E03B-4ECC-AE64-668DFD204C8D}" dt="2020-05-02T07:11:23.024" v="4935" actId="478"/>
          <ac:picMkLst>
            <pc:docMk/>
            <pc:sldMk cId="1189493981" sldId="346"/>
            <ac:picMk id="9" creationId="{7A8B5A76-2086-43AD-8A76-FF7BBA73FDDF}"/>
          </ac:picMkLst>
        </pc:picChg>
        <pc:picChg chg="mod">
          <ac:chgData name="이 경오" userId="03d471aaec579ec3" providerId="LiveId" clId="{FE5B2F90-E03B-4ECC-AE64-668DFD204C8D}" dt="2020-05-02T07:14:48.374" v="5039" actId="1076"/>
          <ac:picMkLst>
            <pc:docMk/>
            <pc:sldMk cId="1189493981" sldId="346"/>
            <ac:picMk id="10" creationId="{88FB27BF-853A-473E-84C3-73B294E1F9F3}"/>
          </ac:picMkLst>
        </pc:picChg>
        <pc:picChg chg="mod">
          <ac:chgData name="이 경오" userId="03d471aaec579ec3" providerId="LiveId" clId="{FE5B2F90-E03B-4ECC-AE64-668DFD204C8D}" dt="2020-05-02T07:15:39.605" v="5044" actId="1076"/>
          <ac:picMkLst>
            <pc:docMk/>
            <pc:sldMk cId="1189493981" sldId="346"/>
            <ac:picMk id="12" creationId="{83F4DE37-905A-4B07-9DA1-355A54BF0E1A}"/>
          </ac:picMkLst>
        </pc:picChg>
        <pc:picChg chg="del">
          <ac:chgData name="이 경오" userId="03d471aaec579ec3" providerId="LiveId" clId="{FE5B2F90-E03B-4ECC-AE64-668DFD204C8D}" dt="2020-05-02T07:11:23.836" v="4936" actId="478"/>
          <ac:picMkLst>
            <pc:docMk/>
            <pc:sldMk cId="1189493981" sldId="346"/>
            <ac:picMk id="19" creationId="{ED560A48-BBB0-4F86-A07D-CC91BB71CC54}"/>
          </ac:picMkLst>
        </pc:picChg>
      </pc:sldChg>
      <pc:sldChg chg="modSp add mod ord">
        <pc:chgData name="이 경오" userId="03d471aaec579ec3" providerId="LiveId" clId="{FE5B2F90-E03B-4ECC-AE64-668DFD204C8D}" dt="2020-05-02T07:20:03.361" v="5053" actId="20577"/>
        <pc:sldMkLst>
          <pc:docMk/>
          <pc:sldMk cId="3383534239" sldId="347"/>
        </pc:sldMkLst>
        <pc:spChg chg="mod">
          <ac:chgData name="이 경오" userId="03d471aaec579ec3" providerId="LiveId" clId="{FE5B2F90-E03B-4ECC-AE64-668DFD204C8D}" dt="2020-05-02T07:20:03.361" v="5053" actId="20577"/>
          <ac:spMkLst>
            <pc:docMk/>
            <pc:sldMk cId="3383534239" sldId="347"/>
            <ac:spMk id="6" creationId="{97ABE4A9-0E2E-45E8-86C2-53BF8FA05A72}"/>
          </ac:spMkLst>
        </pc:spChg>
      </pc:sldChg>
      <pc:sldChg chg="addSp delSp modSp add mod">
        <pc:chgData name="이 경오" userId="03d471aaec579ec3" providerId="LiveId" clId="{FE5B2F90-E03B-4ECC-AE64-668DFD204C8D}" dt="2020-05-02T07:35:22.870" v="5727" actId="1076"/>
        <pc:sldMkLst>
          <pc:docMk/>
          <pc:sldMk cId="1900563014" sldId="348"/>
        </pc:sldMkLst>
        <pc:spChg chg="del">
          <ac:chgData name="이 경오" userId="03d471aaec579ec3" providerId="LiveId" clId="{FE5B2F90-E03B-4ECC-AE64-668DFD204C8D}" dt="2020-05-02T07:33:25.674" v="5424" actId="478"/>
          <ac:spMkLst>
            <pc:docMk/>
            <pc:sldMk cId="1900563014" sldId="348"/>
            <ac:spMk id="3" creationId="{3F80757C-FDFA-4CB3-B3A5-429D756B4EEE}"/>
          </ac:spMkLst>
        </pc:spChg>
        <pc:spChg chg="mod">
          <ac:chgData name="이 경오" userId="03d471aaec579ec3" providerId="LiveId" clId="{FE5B2F90-E03B-4ECC-AE64-668DFD204C8D}" dt="2020-05-02T07:31:44.269" v="5423" actId="20577"/>
          <ac:spMkLst>
            <pc:docMk/>
            <pc:sldMk cId="1900563014" sldId="348"/>
            <ac:spMk id="6" creationId="{C2EBE39D-3484-47CC-8574-359E45600958}"/>
          </ac:spMkLst>
        </pc:spChg>
        <pc:spChg chg="del">
          <ac:chgData name="이 경오" userId="03d471aaec579ec3" providerId="LiveId" clId="{FE5B2F90-E03B-4ECC-AE64-668DFD204C8D}" dt="2020-05-02T07:33:25.674" v="5424" actId="478"/>
          <ac:spMkLst>
            <pc:docMk/>
            <pc:sldMk cId="1900563014" sldId="348"/>
            <ac:spMk id="7" creationId="{7E3B7102-4E64-48D1-888A-5981E4B3EB66}"/>
          </ac:spMkLst>
        </pc:spChg>
        <pc:spChg chg="add mod">
          <ac:chgData name="이 경오" userId="03d471aaec579ec3" providerId="LiveId" clId="{FE5B2F90-E03B-4ECC-AE64-668DFD204C8D}" dt="2020-05-02T07:33:57.392" v="5465" actId="14100"/>
          <ac:spMkLst>
            <pc:docMk/>
            <pc:sldMk cId="1900563014" sldId="348"/>
            <ac:spMk id="8" creationId="{B28627C8-FE27-45C1-AA32-84630580BD92}"/>
          </ac:spMkLst>
        </pc:spChg>
        <pc:spChg chg="del">
          <ac:chgData name="이 경오" userId="03d471aaec579ec3" providerId="LiveId" clId="{FE5B2F90-E03B-4ECC-AE64-668DFD204C8D}" dt="2020-05-02T07:33:25.674" v="5424" actId="478"/>
          <ac:spMkLst>
            <pc:docMk/>
            <pc:sldMk cId="1900563014" sldId="348"/>
            <ac:spMk id="10" creationId="{5373D5D0-1063-4430-8451-87988E5BFC4F}"/>
          </ac:spMkLst>
        </pc:spChg>
        <pc:spChg chg="del">
          <ac:chgData name="이 경오" userId="03d471aaec579ec3" providerId="LiveId" clId="{FE5B2F90-E03B-4ECC-AE64-668DFD204C8D}" dt="2020-05-02T07:33:25.674" v="5424" actId="478"/>
          <ac:spMkLst>
            <pc:docMk/>
            <pc:sldMk cId="1900563014" sldId="348"/>
            <ac:spMk id="13" creationId="{A922D92B-6793-4212-BECA-E92AB6586D01}"/>
          </ac:spMkLst>
        </pc:spChg>
        <pc:spChg chg="del">
          <ac:chgData name="이 경오" userId="03d471aaec579ec3" providerId="LiveId" clId="{FE5B2F90-E03B-4ECC-AE64-668DFD204C8D}" dt="2020-05-02T07:33:25.674" v="5424" actId="478"/>
          <ac:spMkLst>
            <pc:docMk/>
            <pc:sldMk cId="1900563014" sldId="348"/>
            <ac:spMk id="17" creationId="{CB1E3EAA-4D2F-431F-84C8-87EDE3BD1495}"/>
          </ac:spMkLst>
        </pc:spChg>
        <pc:spChg chg="add mod">
          <ac:chgData name="이 경오" userId="03d471aaec579ec3" providerId="LiveId" clId="{FE5B2F90-E03B-4ECC-AE64-668DFD204C8D}" dt="2020-05-02T07:35:18.890" v="5726" actId="1076"/>
          <ac:spMkLst>
            <pc:docMk/>
            <pc:sldMk cId="1900563014" sldId="348"/>
            <ac:spMk id="18" creationId="{4A3BC9E1-05B9-4C1C-8E42-1045F19FBC61}"/>
          </ac:spMkLst>
        </pc:spChg>
        <pc:spChg chg="del">
          <ac:chgData name="이 경오" userId="03d471aaec579ec3" providerId="LiveId" clId="{FE5B2F90-E03B-4ECC-AE64-668DFD204C8D}" dt="2020-05-02T07:33:25.674" v="5424" actId="478"/>
          <ac:spMkLst>
            <pc:docMk/>
            <pc:sldMk cId="1900563014" sldId="348"/>
            <ac:spMk id="20" creationId="{5C97AD55-9386-4019-9158-E08BDC5FA546}"/>
          </ac:spMkLst>
        </pc:spChg>
        <pc:picChg chg="del">
          <ac:chgData name="이 경오" userId="03d471aaec579ec3" providerId="LiveId" clId="{FE5B2F90-E03B-4ECC-AE64-668DFD204C8D}" dt="2020-05-02T07:33:25.674" v="5424" actId="478"/>
          <ac:picMkLst>
            <pc:docMk/>
            <pc:sldMk cId="1900563014" sldId="348"/>
            <ac:picMk id="19" creationId="{BD287D3B-DEEA-436A-8F0A-ABDA36C77C7A}"/>
          </ac:picMkLst>
        </pc:picChg>
        <pc:picChg chg="del">
          <ac:chgData name="이 경오" userId="03d471aaec579ec3" providerId="LiveId" clId="{FE5B2F90-E03B-4ECC-AE64-668DFD204C8D}" dt="2020-05-02T07:33:25.674" v="5424" actId="478"/>
          <ac:picMkLst>
            <pc:docMk/>
            <pc:sldMk cId="1900563014" sldId="348"/>
            <ac:picMk id="20482" creationId="{8FF4D461-58A8-4FEA-B61C-E028A6240D2C}"/>
          </ac:picMkLst>
        </pc:picChg>
        <pc:picChg chg="mod">
          <ac:chgData name="이 경오" userId="03d471aaec579ec3" providerId="LiveId" clId="{FE5B2F90-E03B-4ECC-AE64-668DFD204C8D}" dt="2020-05-02T07:35:22.870" v="5727" actId="1076"/>
          <ac:picMkLst>
            <pc:docMk/>
            <pc:sldMk cId="1900563014" sldId="348"/>
            <ac:picMk id="20484" creationId="{0A48E243-A2F8-4C85-AEEB-AA1ED9817018}"/>
          </ac:picMkLst>
        </pc:picChg>
        <pc:picChg chg="del">
          <ac:chgData name="이 경오" userId="03d471aaec579ec3" providerId="LiveId" clId="{FE5B2F90-E03B-4ECC-AE64-668DFD204C8D}" dt="2020-05-02T07:33:25.674" v="5424" actId="478"/>
          <ac:picMkLst>
            <pc:docMk/>
            <pc:sldMk cId="1900563014" sldId="348"/>
            <ac:picMk id="20486" creationId="{0CA605D5-60EB-4B29-98C7-CC699B935876}"/>
          </ac:picMkLst>
        </pc:picChg>
        <pc:picChg chg="add mod">
          <ac:chgData name="이 경오" userId="03d471aaec579ec3" providerId="LiveId" clId="{FE5B2F90-E03B-4ECC-AE64-668DFD204C8D}" dt="2020-05-02T07:34:06.149" v="5467" actId="1076"/>
          <ac:picMkLst>
            <pc:docMk/>
            <pc:sldMk cId="1900563014" sldId="348"/>
            <ac:picMk id="22530" creationId="{E9330A75-BAF2-4938-8CDE-E6417BA487BE}"/>
          </ac:picMkLst>
        </pc:picChg>
      </pc:sldChg>
      <pc:sldChg chg="addSp delSp modSp add mod">
        <pc:chgData name="이 경오" userId="03d471aaec579ec3" providerId="LiveId" clId="{FE5B2F90-E03B-4ECC-AE64-668DFD204C8D}" dt="2020-05-02T07:55:33.229" v="6320" actId="20577"/>
        <pc:sldMkLst>
          <pc:docMk/>
          <pc:sldMk cId="322549066" sldId="349"/>
        </pc:sldMkLst>
        <pc:spChg chg="add mod">
          <ac:chgData name="이 경오" userId="03d471aaec579ec3" providerId="LiveId" clId="{FE5B2F90-E03B-4ECC-AE64-668DFD204C8D}" dt="2020-05-02T07:54:43.306" v="6067" actId="20577"/>
          <ac:spMkLst>
            <pc:docMk/>
            <pc:sldMk cId="322549066" sldId="349"/>
            <ac:spMk id="3" creationId="{9768D42B-A7E7-4C40-9D11-CE157CFF02C4}"/>
          </ac:spMkLst>
        </pc:spChg>
        <pc:spChg chg="mod">
          <ac:chgData name="이 경오" userId="03d471aaec579ec3" providerId="LiveId" clId="{FE5B2F90-E03B-4ECC-AE64-668DFD204C8D}" dt="2020-05-02T07:52:48.936" v="5765" actId="11"/>
          <ac:spMkLst>
            <pc:docMk/>
            <pc:sldMk cId="322549066" sldId="349"/>
            <ac:spMk id="6" creationId="{C2EBE39D-3484-47CC-8574-359E45600958}"/>
          </ac:spMkLst>
        </pc:spChg>
        <pc:spChg chg="del">
          <ac:chgData name="이 경오" userId="03d471aaec579ec3" providerId="LiveId" clId="{FE5B2F90-E03B-4ECC-AE64-668DFD204C8D}" dt="2020-05-02T07:52:29.115" v="5759" actId="478"/>
          <ac:spMkLst>
            <pc:docMk/>
            <pc:sldMk cId="322549066" sldId="349"/>
            <ac:spMk id="8" creationId="{B28627C8-FE27-45C1-AA32-84630580BD92}"/>
          </ac:spMkLst>
        </pc:spChg>
        <pc:spChg chg="mod">
          <ac:chgData name="이 경오" userId="03d471aaec579ec3" providerId="LiveId" clId="{FE5B2F90-E03B-4ECC-AE64-668DFD204C8D}" dt="2020-05-02T07:55:33.229" v="6320" actId="20577"/>
          <ac:spMkLst>
            <pc:docMk/>
            <pc:sldMk cId="322549066" sldId="349"/>
            <ac:spMk id="18" creationId="{4A3BC9E1-05B9-4C1C-8E42-1045F19FBC61}"/>
          </ac:spMkLst>
        </pc:spChg>
        <pc:picChg chg="del">
          <ac:chgData name="이 경오" userId="03d471aaec579ec3" providerId="LiveId" clId="{FE5B2F90-E03B-4ECC-AE64-668DFD204C8D}" dt="2020-05-02T07:53:39.603" v="5792" actId="478"/>
          <ac:picMkLst>
            <pc:docMk/>
            <pc:sldMk cId="322549066" sldId="349"/>
            <ac:picMk id="20484" creationId="{0A48E243-A2F8-4C85-AEEB-AA1ED9817018}"/>
          </ac:picMkLst>
        </pc:picChg>
        <pc:picChg chg="del mod">
          <ac:chgData name="이 경오" userId="03d471aaec579ec3" providerId="LiveId" clId="{FE5B2F90-E03B-4ECC-AE64-668DFD204C8D}" dt="2020-05-02T07:53:23.187" v="5789" actId="478"/>
          <ac:picMkLst>
            <pc:docMk/>
            <pc:sldMk cId="322549066" sldId="349"/>
            <ac:picMk id="22530" creationId="{E9330A75-BAF2-4938-8CDE-E6417BA487BE}"/>
          </ac:picMkLst>
        </pc:picChg>
        <pc:picChg chg="add mod">
          <ac:chgData name="이 경오" userId="03d471aaec579ec3" providerId="LiveId" clId="{FE5B2F90-E03B-4ECC-AE64-668DFD204C8D}" dt="2020-05-02T07:53:28.735" v="5791" actId="1076"/>
          <ac:picMkLst>
            <pc:docMk/>
            <pc:sldMk cId="322549066" sldId="349"/>
            <ac:picMk id="23554" creationId="{31BF1D85-217C-4832-A2E2-D4EAAA85A414}"/>
          </ac:picMkLst>
        </pc:picChg>
      </pc:sldChg>
      <pc:sldChg chg="modSp add mod ord">
        <pc:chgData name="이 경오" userId="03d471aaec579ec3" providerId="LiveId" clId="{FE5B2F90-E03B-4ECC-AE64-668DFD204C8D}" dt="2020-05-02T07:57:49.815" v="6340"/>
        <pc:sldMkLst>
          <pc:docMk/>
          <pc:sldMk cId="3501522063" sldId="350"/>
        </pc:sldMkLst>
        <pc:spChg chg="mod">
          <ac:chgData name="이 경오" userId="03d471aaec579ec3" providerId="LiveId" clId="{FE5B2F90-E03B-4ECC-AE64-668DFD204C8D}" dt="2020-05-02T07:57:49.815" v="6340"/>
          <ac:spMkLst>
            <pc:docMk/>
            <pc:sldMk cId="3501522063" sldId="350"/>
            <ac:spMk id="6" creationId="{97ABE4A9-0E2E-45E8-86C2-53BF8FA05A72}"/>
          </ac:spMkLst>
        </pc:spChg>
      </pc:sldChg>
      <pc:sldChg chg="addSp delSp modSp add mod">
        <pc:chgData name="이 경오" userId="03d471aaec579ec3" providerId="LiveId" clId="{FE5B2F90-E03B-4ECC-AE64-668DFD204C8D}" dt="2020-05-02T08:19:03.549" v="7988" actId="1076"/>
        <pc:sldMkLst>
          <pc:docMk/>
          <pc:sldMk cId="2232071534" sldId="351"/>
        </pc:sldMkLst>
        <pc:spChg chg="del mod">
          <ac:chgData name="이 경오" userId="03d471aaec579ec3" providerId="LiveId" clId="{FE5B2F90-E03B-4ECC-AE64-668DFD204C8D}" dt="2020-05-02T08:14:30.488" v="7627" actId="478"/>
          <ac:spMkLst>
            <pc:docMk/>
            <pc:sldMk cId="2232071534" sldId="351"/>
            <ac:spMk id="2" creationId="{32F30259-E3B5-4BFE-BBE5-9DDA4EED9FBD}"/>
          </ac:spMkLst>
        </pc:spChg>
        <pc:spChg chg="add mod">
          <ac:chgData name="이 경오" userId="03d471aaec579ec3" providerId="LiveId" clId="{FE5B2F90-E03B-4ECC-AE64-668DFD204C8D}" dt="2020-05-02T08:14:53.576" v="7651" actId="14100"/>
          <ac:spMkLst>
            <pc:docMk/>
            <pc:sldMk cId="2232071534" sldId="351"/>
            <ac:spMk id="3" creationId="{7AB4995E-881E-4E01-9027-AFF92AB69487}"/>
          </ac:spMkLst>
        </pc:spChg>
        <pc:spChg chg="add mod">
          <ac:chgData name="이 경오" userId="03d471aaec579ec3" providerId="LiveId" clId="{FE5B2F90-E03B-4ECC-AE64-668DFD204C8D}" dt="2020-05-02T08:18:40.057" v="7984" actId="403"/>
          <ac:spMkLst>
            <pc:docMk/>
            <pc:sldMk cId="2232071534" sldId="351"/>
            <ac:spMk id="7" creationId="{B86853E5-BEE3-4593-84E4-0B53F7EC5FEC}"/>
          </ac:spMkLst>
        </pc:spChg>
        <pc:spChg chg="mod">
          <ac:chgData name="이 경오" userId="03d471aaec579ec3" providerId="LiveId" clId="{FE5B2F90-E03B-4ECC-AE64-668DFD204C8D}" dt="2020-05-02T08:18:42.473" v="7985" actId="403"/>
          <ac:spMkLst>
            <pc:docMk/>
            <pc:sldMk cId="2232071534" sldId="351"/>
            <ac:spMk id="8" creationId="{ED2B39C9-560C-447E-87D6-2BA318F84884}"/>
          </ac:spMkLst>
        </pc:spChg>
        <pc:spChg chg="add mod">
          <ac:chgData name="이 경오" userId="03d471aaec579ec3" providerId="LiveId" clId="{FE5B2F90-E03B-4ECC-AE64-668DFD204C8D}" dt="2020-05-02T08:15:48.585" v="7655" actId="571"/>
          <ac:spMkLst>
            <pc:docMk/>
            <pc:sldMk cId="2232071534" sldId="351"/>
            <ac:spMk id="12" creationId="{ADE23000-BA44-4FC8-8600-BDA18AC8B39B}"/>
          </ac:spMkLst>
        </pc:spChg>
        <pc:spChg chg="add mod">
          <ac:chgData name="이 경오" userId="03d471aaec579ec3" providerId="LiveId" clId="{FE5B2F90-E03B-4ECC-AE64-668DFD204C8D}" dt="2020-05-02T08:15:48.585" v="7655" actId="571"/>
          <ac:spMkLst>
            <pc:docMk/>
            <pc:sldMk cId="2232071534" sldId="351"/>
            <ac:spMk id="13" creationId="{7F9E8A38-5570-4BAE-898A-D516306C2D07}"/>
          </ac:spMkLst>
        </pc:spChg>
        <pc:spChg chg="mod">
          <ac:chgData name="이 경오" userId="03d471aaec579ec3" providerId="LiveId" clId="{FE5B2F90-E03B-4ECC-AE64-668DFD204C8D}" dt="2020-05-02T08:13:19.760" v="7626" actId="1036"/>
          <ac:spMkLst>
            <pc:docMk/>
            <pc:sldMk cId="2232071534" sldId="351"/>
            <ac:spMk id="14" creationId="{5925FB3C-474D-47EB-A6A8-18D59597839B}"/>
          </ac:spMkLst>
        </pc:spChg>
        <pc:spChg chg="mod">
          <ac:chgData name="이 경오" userId="03d471aaec579ec3" providerId="LiveId" clId="{FE5B2F90-E03B-4ECC-AE64-668DFD204C8D}" dt="2020-05-02T08:16:07.593" v="7661" actId="14100"/>
          <ac:spMkLst>
            <pc:docMk/>
            <pc:sldMk cId="2232071534" sldId="351"/>
            <ac:spMk id="15" creationId="{A8A010BA-DB26-4E48-AC1E-E639BC2266CB}"/>
          </ac:spMkLst>
        </pc:spChg>
        <pc:spChg chg="mod">
          <ac:chgData name="이 경오" userId="03d471aaec579ec3" providerId="LiveId" clId="{FE5B2F90-E03B-4ECC-AE64-668DFD204C8D}" dt="2020-05-02T08:19:03.549" v="7988" actId="1076"/>
          <ac:spMkLst>
            <pc:docMk/>
            <pc:sldMk cId="2232071534" sldId="351"/>
            <ac:spMk id="16" creationId="{AAE5A607-DFFA-47BA-8230-C662B2BA9921}"/>
          </ac:spMkLst>
        </pc:spChg>
        <pc:picChg chg="mod">
          <ac:chgData name="이 경오" userId="03d471aaec579ec3" providerId="LiveId" clId="{FE5B2F90-E03B-4ECC-AE64-668DFD204C8D}" dt="2020-05-02T08:15:53.478" v="7657" actId="1076"/>
          <ac:picMkLst>
            <pc:docMk/>
            <pc:sldMk cId="2232071534" sldId="351"/>
            <ac:picMk id="6" creationId="{DB17E8CC-9E40-44FC-9EBD-A7C152632217}"/>
          </ac:picMkLst>
        </pc:picChg>
        <pc:picChg chg="del mod">
          <ac:chgData name="이 경오" userId="03d471aaec579ec3" providerId="LiveId" clId="{FE5B2F90-E03B-4ECC-AE64-668DFD204C8D}" dt="2020-05-02T08:15:38.266" v="7652" actId="478"/>
          <ac:picMkLst>
            <pc:docMk/>
            <pc:sldMk cId="2232071534" sldId="351"/>
            <ac:picMk id="24578" creationId="{3BFEA377-6168-4D36-8B37-55050EE2EF72}"/>
          </ac:picMkLst>
        </pc:picChg>
      </pc:sldChg>
    </pc:docChg>
  </pc:docChgLst>
  <pc:docChgLst>
    <pc:chgData name="이 경오" userId="03d471aaec579ec3" providerId="LiveId" clId="{65955E2C-27DB-48DC-AFE9-134C4E0ACB74}"/>
    <pc:docChg chg="undo custSel addSld delSld modSld sldOrd">
      <pc:chgData name="이 경오" userId="03d471aaec579ec3" providerId="LiveId" clId="{65955E2C-27DB-48DC-AFE9-134C4E0ACB74}" dt="2020-04-29T15:02:51.058" v="715" actId="1076"/>
      <pc:docMkLst>
        <pc:docMk/>
      </pc:docMkLst>
      <pc:sldChg chg="modSp mod">
        <pc:chgData name="이 경오" userId="03d471aaec579ec3" providerId="LiveId" clId="{65955E2C-27DB-48DC-AFE9-134C4E0ACB74}" dt="2020-04-29T14:46:02.010" v="4"/>
        <pc:sldMkLst>
          <pc:docMk/>
          <pc:sldMk cId="3076520899" sldId="266"/>
        </pc:sldMkLst>
        <pc:spChg chg="mod">
          <ac:chgData name="이 경오" userId="03d471aaec579ec3" providerId="LiveId" clId="{65955E2C-27DB-48DC-AFE9-134C4E0ACB74}" dt="2020-04-29T14:46:02.010" v="4"/>
          <ac:spMkLst>
            <pc:docMk/>
            <pc:sldMk cId="3076520899" sldId="266"/>
            <ac:spMk id="26" creationId="{00000000-0000-0000-0000-000000000000}"/>
          </ac:spMkLst>
        </pc:spChg>
      </pc:sldChg>
      <pc:sldChg chg="modSp add mod ord">
        <pc:chgData name="이 경오" userId="03d471aaec579ec3" providerId="LiveId" clId="{65955E2C-27DB-48DC-AFE9-134C4E0ACB74}" dt="2020-04-29T14:48:56.903" v="31"/>
        <pc:sldMkLst>
          <pc:docMk/>
          <pc:sldMk cId="1149519385" sldId="271"/>
        </pc:sldMkLst>
        <pc:spChg chg="mod">
          <ac:chgData name="이 경오" userId="03d471aaec579ec3" providerId="LiveId" clId="{65955E2C-27DB-48DC-AFE9-134C4E0ACB74}" dt="2020-04-29T14:48:56.903" v="31"/>
          <ac:spMkLst>
            <pc:docMk/>
            <pc:sldMk cId="1149519385" sldId="271"/>
            <ac:spMk id="6" creationId="{97ABE4A9-0E2E-45E8-86C2-53BF8FA05A72}"/>
          </ac:spMkLst>
        </pc:spChg>
      </pc:sldChg>
      <pc:sldChg chg="add del">
        <pc:chgData name="이 경오" userId="03d471aaec579ec3" providerId="LiveId" clId="{65955E2C-27DB-48DC-AFE9-134C4E0ACB74}" dt="2020-04-29T14:48:42.421" v="6"/>
        <pc:sldMkLst>
          <pc:docMk/>
          <pc:sldMk cId="1270537578" sldId="271"/>
        </pc:sldMkLst>
      </pc:sldChg>
      <pc:sldChg chg="addSp delSp modSp add mod ord">
        <pc:chgData name="이 경오" userId="03d471aaec579ec3" providerId="LiveId" clId="{65955E2C-27DB-48DC-AFE9-134C4E0ACB74}" dt="2020-04-29T15:02:51.058" v="715" actId="1076"/>
        <pc:sldMkLst>
          <pc:docMk/>
          <pc:sldMk cId="1409961608" sldId="272"/>
        </pc:sldMkLst>
        <pc:spChg chg="mod">
          <ac:chgData name="이 경오" userId="03d471aaec579ec3" providerId="LiveId" clId="{65955E2C-27DB-48DC-AFE9-134C4E0ACB74}" dt="2020-04-29T15:02:27.629" v="712" actId="1035"/>
          <ac:spMkLst>
            <pc:docMk/>
            <pc:sldMk cId="1409961608" sldId="272"/>
            <ac:spMk id="2" creationId="{00000000-0000-0000-0000-000000000000}"/>
          </ac:spMkLst>
        </pc:spChg>
        <pc:spChg chg="add mod">
          <ac:chgData name="이 경오" userId="03d471aaec579ec3" providerId="LiveId" clId="{65955E2C-27DB-48DC-AFE9-134C4E0ACB74}" dt="2020-04-29T15:02:38.797" v="713" actId="1076"/>
          <ac:spMkLst>
            <pc:docMk/>
            <pc:sldMk cId="1409961608" sldId="272"/>
            <ac:spMk id="7" creationId="{248C3E51-0BC2-45BD-AD1B-804208BB10CB}"/>
          </ac:spMkLst>
        </pc:spChg>
        <pc:spChg chg="add mod">
          <ac:chgData name="이 경오" userId="03d471aaec579ec3" providerId="LiveId" clId="{65955E2C-27DB-48DC-AFE9-134C4E0ACB74}" dt="2020-04-29T15:02:27.629" v="712" actId="1035"/>
          <ac:spMkLst>
            <pc:docMk/>
            <pc:sldMk cId="1409961608" sldId="272"/>
            <ac:spMk id="15" creationId="{58E2B2E7-B70C-402B-9034-0255773AE738}"/>
          </ac:spMkLst>
        </pc:spChg>
        <pc:spChg chg="add mod">
          <ac:chgData name="이 경오" userId="03d471aaec579ec3" providerId="LiveId" clId="{65955E2C-27DB-48DC-AFE9-134C4E0ACB74}" dt="2020-04-29T15:02:45.627" v="714" actId="1076"/>
          <ac:spMkLst>
            <pc:docMk/>
            <pc:sldMk cId="1409961608" sldId="272"/>
            <ac:spMk id="16" creationId="{612F08C8-D55E-48B1-BE66-BCFEE000A8DE}"/>
          </ac:spMkLst>
        </pc:spChg>
        <pc:spChg chg="add mod">
          <ac:chgData name="이 경오" userId="03d471aaec579ec3" providerId="LiveId" clId="{65955E2C-27DB-48DC-AFE9-134C4E0ACB74}" dt="2020-04-29T15:02:27.629" v="712" actId="1035"/>
          <ac:spMkLst>
            <pc:docMk/>
            <pc:sldMk cId="1409961608" sldId="272"/>
            <ac:spMk id="17" creationId="{B68FB4C7-913E-4761-99ED-B930EEA01A78}"/>
          </ac:spMkLst>
        </pc:spChg>
        <pc:spChg chg="add mod">
          <ac:chgData name="이 경오" userId="03d471aaec579ec3" providerId="LiveId" clId="{65955E2C-27DB-48DC-AFE9-134C4E0ACB74}" dt="2020-04-29T15:02:51.058" v="715" actId="1076"/>
          <ac:spMkLst>
            <pc:docMk/>
            <pc:sldMk cId="1409961608" sldId="272"/>
            <ac:spMk id="18" creationId="{26294F04-3D2A-4D1E-BBC4-BAC4D500DF29}"/>
          </ac:spMkLst>
        </pc:spChg>
        <pc:spChg chg="del">
          <ac:chgData name="이 경오" userId="03d471aaec579ec3" providerId="LiveId" clId="{65955E2C-27DB-48DC-AFE9-134C4E0ACB74}" dt="2020-04-29T14:50:06.049" v="95" actId="478"/>
          <ac:spMkLst>
            <pc:docMk/>
            <pc:sldMk cId="1409961608" sldId="272"/>
            <ac:spMk id="22" creationId="{00000000-0000-0000-0000-000000000000}"/>
          </ac:spMkLst>
        </pc:spChg>
        <pc:graphicFrameChg chg="del">
          <ac:chgData name="이 경오" userId="03d471aaec579ec3" providerId="LiveId" clId="{65955E2C-27DB-48DC-AFE9-134C4E0ACB74}" dt="2020-04-29T14:50:06.049" v="95" actId="478"/>
          <ac:graphicFrameMkLst>
            <pc:docMk/>
            <pc:sldMk cId="1409961608" sldId="272"/>
            <ac:graphicFrameMk id="3" creationId="{00000000-0000-0000-0000-000000000000}"/>
          </ac:graphicFrameMkLst>
        </pc:graphicFrameChg>
        <pc:picChg chg="del">
          <ac:chgData name="이 경오" userId="03d471aaec579ec3" providerId="LiveId" clId="{65955E2C-27DB-48DC-AFE9-134C4E0ACB74}" dt="2020-04-29T14:50:06.049" v="95" actId="478"/>
          <ac:picMkLst>
            <pc:docMk/>
            <pc:sldMk cId="1409961608" sldId="272"/>
            <ac:picMk id="4098" creationId="{00000000-0000-0000-0000-000000000000}"/>
          </ac:picMkLst>
        </pc:picChg>
        <pc:picChg chg="del">
          <ac:chgData name="이 경오" userId="03d471aaec579ec3" providerId="LiveId" clId="{65955E2C-27DB-48DC-AFE9-134C4E0ACB74}" dt="2020-04-29T14:50:06.049" v="95" actId="478"/>
          <ac:picMkLst>
            <pc:docMk/>
            <pc:sldMk cId="1409961608" sldId="272"/>
            <ac:picMk id="4108" creationId="{00000000-0000-0000-0000-000000000000}"/>
          </ac:picMkLst>
        </pc:picChg>
        <pc:picChg chg="del">
          <ac:chgData name="이 경오" userId="03d471aaec579ec3" providerId="LiveId" clId="{65955E2C-27DB-48DC-AFE9-134C4E0ACB74}" dt="2020-04-29T14:50:08.482" v="96" actId="478"/>
          <ac:picMkLst>
            <pc:docMk/>
            <pc:sldMk cId="1409961608" sldId="272"/>
            <ac:picMk id="4112" creationId="{00000000-0000-0000-0000-000000000000}"/>
          </ac:picMkLst>
        </pc:picChg>
        <pc:picChg chg="del">
          <ac:chgData name="이 경오" userId="03d471aaec579ec3" providerId="LiveId" clId="{65955E2C-27DB-48DC-AFE9-134C4E0ACB74}" dt="2020-04-29T14:50:06.049" v="95" actId="478"/>
          <ac:picMkLst>
            <pc:docMk/>
            <pc:sldMk cId="1409961608" sldId="272"/>
            <ac:picMk id="4116" creationId="{00000000-0000-0000-0000-000000000000}"/>
          </ac:picMkLst>
        </pc:picChg>
        <pc:picChg chg="del">
          <ac:chgData name="이 경오" userId="03d471aaec579ec3" providerId="LiveId" clId="{65955E2C-27DB-48DC-AFE9-134C4E0ACB74}" dt="2020-04-29T14:50:06.049" v="95" actId="478"/>
          <ac:picMkLst>
            <pc:docMk/>
            <pc:sldMk cId="1409961608" sldId="272"/>
            <ac:picMk id="4118" creationId="{00000000-0000-0000-0000-000000000000}"/>
          </ac:picMkLst>
        </pc:picChg>
        <pc:picChg chg="del">
          <ac:chgData name="이 경오" userId="03d471aaec579ec3" providerId="LiveId" clId="{65955E2C-27DB-48DC-AFE9-134C4E0ACB74}" dt="2020-04-29T14:50:06.049" v="95" actId="478"/>
          <ac:picMkLst>
            <pc:docMk/>
            <pc:sldMk cId="1409961608" sldId="272"/>
            <ac:picMk id="4122" creationId="{00000000-0000-0000-0000-000000000000}"/>
          </ac:picMkLst>
        </pc:picChg>
        <pc:cxnChg chg="add mod">
          <ac:chgData name="이 경오" userId="03d471aaec579ec3" providerId="LiveId" clId="{65955E2C-27DB-48DC-AFE9-134C4E0ACB74}" dt="2020-04-29T15:02:27.629" v="712" actId="1035"/>
          <ac:cxnSpMkLst>
            <pc:docMk/>
            <pc:sldMk cId="1409961608" sldId="272"/>
            <ac:cxnSpMk id="9" creationId="{22D7AC2C-2939-44F4-B144-BACC3F745F6D}"/>
          </ac:cxnSpMkLst>
        </pc:cxnChg>
        <pc:cxnChg chg="add mod">
          <ac:chgData name="이 경오" userId="03d471aaec579ec3" providerId="LiveId" clId="{65955E2C-27DB-48DC-AFE9-134C4E0ACB74}" dt="2020-04-29T15:02:27.629" v="712" actId="1035"/>
          <ac:cxnSpMkLst>
            <pc:docMk/>
            <pc:sldMk cId="1409961608" sldId="272"/>
            <ac:cxnSpMk id="27" creationId="{F74D03E3-5B95-4E51-B567-687AB90377B6}"/>
          </ac:cxnSpMkLst>
        </pc:cxnChg>
      </pc:sldChg>
    </pc:docChg>
  </pc:docChgLst>
  <pc:docChgLst>
    <pc:chgData name="이 경오" userId="03d471aaec579ec3" providerId="LiveId" clId="{05719FF2-8B2F-48D2-8BAD-7BDF267EE320}"/>
    <pc:docChg chg="undo custSel addSld delSld modSld">
      <pc:chgData name="이 경오" userId="03d471aaec579ec3" providerId="LiveId" clId="{05719FF2-8B2F-48D2-8BAD-7BDF267EE320}" dt="2020-05-12T03:42:09.462" v="826" actId="208"/>
      <pc:docMkLst>
        <pc:docMk/>
      </pc:docMkLst>
      <pc:sldChg chg="modSp mod">
        <pc:chgData name="이 경오" userId="03d471aaec579ec3" providerId="LiveId" clId="{05719FF2-8B2F-48D2-8BAD-7BDF267EE320}" dt="2020-05-10T11:39:09.938" v="4" actId="404"/>
        <pc:sldMkLst>
          <pc:docMk/>
          <pc:sldMk cId="3639423075" sldId="260"/>
        </pc:sldMkLst>
        <pc:spChg chg="mod">
          <ac:chgData name="이 경오" userId="03d471aaec579ec3" providerId="LiveId" clId="{05719FF2-8B2F-48D2-8BAD-7BDF267EE320}" dt="2020-05-10T11:39:09.938" v="4" actId="404"/>
          <ac:spMkLst>
            <pc:docMk/>
            <pc:sldMk cId="3639423075" sldId="260"/>
            <ac:spMk id="6" creationId="{97ABE4A9-0E2E-45E8-86C2-53BF8FA05A72}"/>
          </ac:spMkLst>
        </pc:spChg>
      </pc:sldChg>
      <pc:sldChg chg="modSp mod">
        <pc:chgData name="이 경오" userId="03d471aaec579ec3" providerId="LiveId" clId="{05719FF2-8B2F-48D2-8BAD-7BDF267EE320}" dt="2020-05-12T03:33:36.669" v="622" actId="2711"/>
        <pc:sldMkLst>
          <pc:docMk/>
          <pc:sldMk cId="3534683789" sldId="262"/>
        </pc:sldMkLst>
        <pc:spChg chg="mod">
          <ac:chgData name="이 경오" userId="03d471aaec579ec3" providerId="LiveId" clId="{05719FF2-8B2F-48D2-8BAD-7BDF267EE320}" dt="2020-05-12T03:32:22.016" v="616" actId="2711"/>
          <ac:spMkLst>
            <pc:docMk/>
            <pc:sldMk cId="3534683789" sldId="262"/>
            <ac:spMk id="2" creationId="{00000000-0000-0000-0000-000000000000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3" creationId="{1DE1DAE7-FD4E-4899-A5A3-F3BC7FC33F3E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6" creationId="{C6DC1E7F-5563-42E8-A87A-BD1499AF5C33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7" creationId="{D8AE385E-7734-4D7C-B811-682FCB17BCF5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8" creationId="{CE38E0B6-6EFE-4A07-93F8-627B33341353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11" creationId="{C663F7C0-E7B1-479E-8EAD-9594AE8E06FF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14" creationId="{7EE74E23-B2D3-490B-97C4-11E26507EFD0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15" creationId="{48329427-48F4-4B71-B551-970D941A3082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17" creationId="{CF37590D-45A7-4B52-B47B-3808A627D5A4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18" creationId="{8A062ABE-DB8A-4969-9465-791D3ED42FAD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19" creationId="{DBE5B60E-E4F8-4A21-B0B0-908CABF3FF00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20" creationId="{CA719F5A-ACA7-4229-ADCF-655124E733E6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21" creationId="{1A92736F-3D07-4400-B3D7-238D90A057D3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22" creationId="{6F27FA38-AF24-4924-8B1C-47C0BD337FAD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23" creationId="{A984BC0A-9706-49D3-B810-BEDE4CE6EC17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24" creationId="{1CB2DA78-5B05-42ED-8474-37A1604CFA26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25" creationId="{617A63AF-167B-4071-B3E4-8E8EAA2F9ED3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26" creationId="{35FD7717-E564-4829-8306-CADDF3B92E04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27" creationId="{527831AB-0369-4982-AF8A-621E2592C888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28" creationId="{A2FE76E6-E4E2-44D0-9F2A-A5B650634C66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29" creationId="{11EF512E-4002-48E3-A4D1-495344E5A41F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30" creationId="{E53E05F2-AB1E-499E-9A5A-B4B035D3ED5B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31" creationId="{77B924EB-8AED-45DB-B304-6A138364C0B9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32" creationId="{7B785B5D-F88B-4EEF-90DE-03B849AD6F0E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33" creationId="{81DCD60B-7812-47FE-A003-C42BBBE5ED13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34" creationId="{4072CC5D-5EE4-44FE-9DF2-3DF4E151DA8A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35" creationId="{3D22D420-0597-4BC3-A6AC-79EB6802C6B8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36" creationId="{76AB0D4F-0E91-4215-B81C-08E66F63E6DB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37" creationId="{6B67247A-7E7C-4B6C-8D68-6BC10E397D00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38" creationId="{CB9C18CA-D48C-4CBE-AE9F-41814FC92FA0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39" creationId="{BE084822-C3BC-4048-84B3-6F01D96FAEBE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40" creationId="{84D8E169-318D-42AF-8993-7A36A50793B6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41" creationId="{FAC6B16E-B727-4E77-9C67-B7E9A094CFF8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42" creationId="{6EB21ABE-6C83-43B9-B7C6-8704590F8717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43" creationId="{D81442D8-32E2-40D8-9575-AF04F39C1F85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44" creationId="{437B94E4-B861-421C-900A-197A691A7CD8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45" creationId="{A435CF77-5DEB-4E43-985F-C9B427954311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46" creationId="{360EC8D6-FAA5-420E-B947-3D32C43B104E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47" creationId="{74E40BCE-1D36-4460-BDC2-1F232C12B1E0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48" creationId="{866F8360-3E01-4BC9-AFCC-5BA3D4D95443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49" creationId="{3DCD9198-24C4-498D-BE46-ED3FB0BC3CAD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56" creationId="{67A5EA05-29E4-4806-860B-2EAD241954E9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57" creationId="{1F6BCB67-B7B9-4E5C-98C4-7E860BB9CC79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59" creationId="{89C5EA78-D6A6-4BC4-B04D-666762BF7799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62" creationId="{065EC3C5-5669-42A5-B2E6-231F5C890B0D}"/>
          </ac:spMkLst>
        </pc:spChg>
        <pc:spChg chg="mod">
          <ac:chgData name="이 경오" userId="03d471aaec579ec3" providerId="LiveId" clId="{05719FF2-8B2F-48D2-8BAD-7BDF267EE320}" dt="2020-05-12T03:33:36.669" v="622" actId="2711"/>
          <ac:spMkLst>
            <pc:docMk/>
            <pc:sldMk cId="3534683789" sldId="262"/>
            <ac:spMk id="63" creationId="{9E8A652D-288A-4953-ADB3-FD7BF6CD2CA5}"/>
          </ac:spMkLst>
        </pc:spChg>
        <pc:picChg chg="mod">
          <ac:chgData name="이 경오" userId="03d471aaec579ec3" providerId="LiveId" clId="{05719FF2-8B2F-48D2-8BAD-7BDF267EE320}" dt="2020-05-12T03:32:45.193" v="619" actId="1076"/>
          <ac:picMkLst>
            <pc:docMk/>
            <pc:sldMk cId="3534683789" sldId="262"/>
            <ac:picMk id="61" creationId="{32975F1E-C418-4AB0-A53B-9A0AEAE26F02}"/>
          </ac:picMkLst>
        </pc:picChg>
      </pc:sldChg>
      <pc:sldChg chg="modSp mod">
        <pc:chgData name="이 경오" userId="03d471aaec579ec3" providerId="LiveId" clId="{05719FF2-8B2F-48D2-8BAD-7BDF267EE320}" dt="2020-05-12T03:36:07.781" v="692" actId="207"/>
        <pc:sldMkLst>
          <pc:docMk/>
          <pc:sldMk cId="2727140356" sldId="352"/>
        </pc:sldMkLst>
        <pc:spChg chg="mod">
          <ac:chgData name="이 경오" userId="03d471aaec579ec3" providerId="LiveId" clId="{05719FF2-8B2F-48D2-8BAD-7BDF267EE320}" dt="2020-05-12T03:35:31.664" v="687" actId="1076"/>
          <ac:spMkLst>
            <pc:docMk/>
            <pc:sldMk cId="2727140356" sldId="352"/>
            <ac:spMk id="2" creationId="{00000000-0000-0000-0000-000000000000}"/>
          </ac:spMkLst>
        </pc:spChg>
        <pc:spChg chg="mod">
          <ac:chgData name="이 경오" userId="03d471aaec579ec3" providerId="LiveId" clId="{05719FF2-8B2F-48D2-8BAD-7BDF267EE320}" dt="2020-05-12T03:35:48.459" v="689" actId="2711"/>
          <ac:spMkLst>
            <pc:docMk/>
            <pc:sldMk cId="2727140356" sldId="352"/>
            <ac:spMk id="6" creationId="{DFEE836C-FAF0-4381-9D5A-8C56E039974E}"/>
          </ac:spMkLst>
        </pc:spChg>
        <pc:spChg chg="mod">
          <ac:chgData name="이 경오" userId="03d471aaec579ec3" providerId="LiveId" clId="{05719FF2-8B2F-48D2-8BAD-7BDF267EE320}" dt="2020-05-12T03:35:48.459" v="689" actId="2711"/>
          <ac:spMkLst>
            <pc:docMk/>
            <pc:sldMk cId="2727140356" sldId="352"/>
            <ac:spMk id="49" creationId="{F7E9082C-B252-4C74-B634-0B00649768F0}"/>
          </ac:spMkLst>
        </pc:spChg>
        <pc:spChg chg="mod">
          <ac:chgData name="이 경오" userId="03d471aaec579ec3" providerId="LiveId" clId="{05719FF2-8B2F-48D2-8BAD-7BDF267EE320}" dt="2020-05-12T03:36:07.781" v="692" actId="207"/>
          <ac:spMkLst>
            <pc:docMk/>
            <pc:sldMk cId="2727140356" sldId="352"/>
            <ac:spMk id="57" creationId="{A820D752-C7F6-4677-BF2B-FC4EE80E2C43}"/>
          </ac:spMkLst>
        </pc:spChg>
        <pc:spChg chg="mod">
          <ac:chgData name="이 경오" userId="03d471aaec579ec3" providerId="LiveId" clId="{05719FF2-8B2F-48D2-8BAD-7BDF267EE320}" dt="2020-05-12T03:36:07.781" v="692" actId="207"/>
          <ac:spMkLst>
            <pc:docMk/>
            <pc:sldMk cId="2727140356" sldId="352"/>
            <ac:spMk id="58" creationId="{4D310DDD-29D8-4198-805B-08DE03D7472E}"/>
          </ac:spMkLst>
        </pc:spChg>
        <pc:spChg chg="mod">
          <ac:chgData name="이 경오" userId="03d471aaec579ec3" providerId="LiveId" clId="{05719FF2-8B2F-48D2-8BAD-7BDF267EE320}" dt="2020-05-12T03:36:07.781" v="692" actId="207"/>
          <ac:spMkLst>
            <pc:docMk/>
            <pc:sldMk cId="2727140356" sldId="352"/>
            <ac:spMk id="59" creationId="{EEC2DFA2-05DF-4308-81C5-3768793EC353}"/>
          </ac:spMkLst>
        </pc:spChg>
        <pc:spChg chg="mod">
          <ac:chgData name="이 경오" userId="03d471aaec579ec3" providerId="LiveId" clId="{05719FF2-8B2F-48D2-8BAD-7BDF267EE320}" dt="2020-05-12T03:36:07.781" v="692" actId="207"/>
          <ac:spMkLst>
            <pc:docMk/>
            <pc:sldMk cId="2727140356" sldId="352"/>
            <ac:spMk id="60" creationId="{57482971-7A20-490B-A433-EE570E01431B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61" creationId="{62AFDDF7-A459-4D47-820F-460346CF1CF7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62" creationId="{2D1716DA-ECFE-4BDA-A0AA-F8D2C1A84015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64" creationId="{5309C94F-FEC6-4D33-BEFC-6B22DD8F40B1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65" creationId="{73E59D0D-9C61-4AEC-AE38-44FFE8AA5B08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66" creationId="{F44961BD-2F03-415F-B08C-8A901769D2C4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83" creationId="{6789C268-F892-42A8-B423-6F10FA930228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84" creationId="{5FF40025-DC48-4F22-A9AA-578871671518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85" creationId="{5EB61BDC-1A73-4E7D-872F-CEF67B02CA06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86" creationId="{BADE24AE-CF88-42F2-90B4-3995BB9E0303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87" creationId="{CD9C1A88-A173-42DC-86E8-7B16CEEDE4FC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88" creationId="{9A18A806-BDB1-496A-A9EA-E6883E803A4C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89" creationId="{9AE55234-EB53-4F5F-B36B-7A63406281C4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90" creationId="{7D72444D-6D27-4122-B86F-E98E4725AE65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91" creationId="{21CDB297-725E-401C-9919-91AB817A304A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92" creationId="{CDA100F8-85B2-45F2-8106-CEAC9D2E43AE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93" creationId="{4F4CE7C9-ABE8-4618-9375-1DD55C7D9580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94" creationId="{76830FEE-F827-453F-9D0F-35791C11B805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95" creationId="{17BEC261-5288-47BF-91B5-F7C66F434F6C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96" creationId="{C3E06493-6654-4823-B111-E353C4E62338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97" creationId="{C851F6C6-07C6-41A8-A5E4-0CE0E4DEBAC0}"/>
          </ac:spMkLst>
        </pc:spChg>
        <pc:spChg chg="mod">
          <ac:chgData name="이 경오" userId="03d471aaec579ec3" providerId="LiveId" clId="{05719FF2-8B2F-48D2-8BAD-7BDF267EE320}" dt="2020-05-12T03:35:38.778" v="688" actId="1076"/>
          <ac:spMkLst>
            <pc:docMk/>
            <pc:sldMk cId="2727140356" sldId="352"/>
            <ac:spMk id="98" creationId="{64B0BAE6-6854-4FA1-BE30-2AB9A0B5C2EE}"/>
          </ac:spMkLst>
        </pc:spChg>
        <pc:spChg chg="mod">
          <ac:chgData name="이 경오" userId="03d471aaec579ec3" providerId="LiveId" clId="{05719FF2-8B2F-48D2-8BAD-7BDF267EE320}" dt="2020-05-12T03:35:48.459" v="689" actId="2711"/>
          <ac:spMkLst>
            <pc:docMk/>
            <pc:sldMk cId="2727140356" sldId="352"/>
            <ac:spMk id="99" creationId="{5452A394-8F2E-4265-979B-FCE5B70F2BF3}"/>
          </ac:spMkLst>
        </pc:spChg>
        <pc:spChg chg="mod">
          <ac:chgData name="이 경오" userId="03d471aaec579ec3" providerId="LiveId" clId="{05719FF2-8B2F-48D2-8BAD-7BDF267EE320}" dt="2020-05-12T03:35:48.459" v="689" actId="2711"/>
          <ac:spMkLst>
            <pc:docMk/>
            <pc:sldMk cId="2727140356" sldId="352"/>
            <ac:spMk id="100" creationId="{631AD675-A7E3-4C57-AE09-8CA048A7058E}"/>
          </ac:spMkLst>
        </pc:spChg>
        <pc:spChg chg="mod">
          <ac:chgData name="이 경오" userId="03d471aaec579ec3" providerId="LiveId" clId="{05719FF2-8B2F-48D2-8BAD-7BDF267EE320}" dt="2020-05-12T03:36:07.781" v="692" actId="207"/>
          <ac:spMkLst>
            <pc:docMk/>
            <pc:sldMk cId="2727140356" sldId="352"/>
            <ac:spMk id="107" creationId="{996B337C-6BBC-4D26-B926-3D4210FDF2F1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108" creationId="{9C67C56F-374B-4124-9DD6-37D9A1D29C3D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109" creationId="{659922CD-4518-46B5-B0F8-E0E99A14C6A9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110" creationId="{9E19AC83-6070-4453-832A-F719F2468AC3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111" creationId="{AEA4B554-0F1F-4AC8-B6F2-A73AD9085001}"/>
          </ac:spMkLst>
        </pc:spChg>
        <pc:spChg chg="mod">
          <ac:chgData name="이 경오" userId="03d471aaec579ec3" providerId="LiveId" clId="{05719FF2-8B2F-48D2-8BAD-7BDF267EE320}" dt="2020-05-12T03:35:53.482" v="690" actId="2711"/>
          <ac:spMkLst>
            <pc:docMk/>
            <pc:sldMk cId="2727140356" sldId="352"/>
            <ac:spMk id="112" creationId="{DF4E375C-C7CB-444B-8DD2-0720F07A7B5C}"/>
          </ac:spMkLst>
        </pc:spChg>
      </pc:sldChg>
      <pc:sldChg chg="modSp mod">
        <pc:chgData name="이 경오" userId="03d471aaec579ec3" providerId="LiveId" clId="{05719FF2-8B2F-48D2-8BAD-7BDF267EE320}" dt="2020-05-12T03:34:29.308" v="637" actId="2711"/>
        <pc:sldMkLst>
          <pc:docMk/>
          <pc:sldMk cId="1452253188" sldId="371"/>
        </pc:sldMkLst>
        <pc:spChg chg="mod">
          <ac:chgData name="이 경오" userId="03d471aaec579ec3" providerId="LiveId" clId="{05719FF2-8B2F-48D2-8BAD-7BDF267EE320}" dt="2020-05-12T03:34:05.444" v="634" actId="2711"/>
          <ac:spMkLst>
            <pc:docMk/>
            <pc:sldMk cId="1452253188" sldId="371"/>
            <ac:spMk id="2" creationId="{00000000-0000-0000-0000-000000000000}"/>
          </ac:spMkLst>
        </pc:spChg>
        <pc:spChg chg="mod">
          <ac:chgData name="이 경오" userId="03d471aaec579ec3" providerId="LiveId" clId="{05719FF2-8B2F-48D2-8BAD-7BDF267EE320}" dt="2020-05-12T03:34:19.264" v="636" actId="2711"/>
          <ac:spMkLst>
            <pc:docMk/>
            <pc:sldMk cId="1452253188" sldId="371"/>
            <ac:spMk id="7" creationId="{D8AE385E-7734-4D7C-B811-682FCB17BCF5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3" creationId="{7C048896-AAAB-473E-856B-0EEE458687D9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50" creationId="{86E4D7EF-4C80-41D1-B8AE-94283641AE4F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51" creationId="{3FF38006-AEC2-4AA7-9CF5-1686CF5FBCEE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52" creationId="{E6B885CB-57E4-47FD-AB5C-94EAB81F99D0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53" creationId="{441552B1-8B2A-4620-A455-F6BC0FAA2717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54" creationId="{84671C38-508A-4309-989C-20347DD91B4C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60" creationId="{6188E162-6217-4154-852D-A25B2C76C737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62" creationId="{3DD37910-3287-486D-A4AF-6F5C0F504E7E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63" creationId="{E86F32CE-1195-4062-8228-A3114DEC132E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65" creationId="{E35CF5B8-260A-4DFE-9795-638AF3EA7C7B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67" creationId="{8D5303FE-1D21-49D5-AC38-A1D6B69A36F3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68" creationId="{3CC7ECCF-CA94-4DAA-A28D-0CBEC9316383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69" creationId="{B22505A9-26CF-4AF7-A485-D6031A1ECF24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71" creationId="{41C8A1A7-8C83-44B8-868A-D6260E6737C4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73" creationId="{4D1D022B-BB36-4096-AA90-806B0D345566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74" creationId="{54E54F07-CACC-4B68-B1FB-84C7D57ADF27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75" creationId="{31B75093-983E-487C-8CFF-35216C1C85BA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77" creationId="{E7DE70BE-5A07-4F44-BC91-55A2D5F7A96D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79" creationId="{1DB4A597-DF3C-48E1-A7DC-B700F95DE0EC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80" creationId="{FEE174CC-9E0F-4990-B03C-C28F518970CF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81" creationId="{76369B15-AE84-44FA-B562-40970A636B0C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83" creationId="{61C854BB-343E-44F7-B626-DD0F7CE64A06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85" creationId="{61230A1F-2835-4F40-A505-D3AF70A19F9A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86" creationId="{21ADC178-5075-45C5-A52A-B770E64C7EDD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87" creationId="{7BD30F3E-F127-4331-ABFC-D8188DA3F297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89" creationId="{D6608226-8DD2-4360-8B43-797212F52209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95" creationId="{0DEDFC52-EB1F-4623-A702-C8DEDE2DF79E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22" creationId="{6C046351-36B6-4957-BEDD-C5D7D520E92D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23" creationId="{CED840D9-E8E9-4BC3-953A-ADAF091A014A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24" creationId="{B53F1FAB-0CA8-4E19-A844-F0DC65E1CB42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34" creationId="{D3C2DF56-E61E-4DE2-83EB-7CDEC26F089A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35" creationId="{F635B25F-F852-4452-A5B9-4B32FEAA6E77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36" creationId="{D2B36E5F-B947-430F-805C-7C7B210DE1C9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38" creationId="{001FC3AF-104B-43A4-AD5C-F97A7C85E671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39" creationId="{497576F1-7A56-4BA0-B80F-D41252E38D4C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40" creationId="{225F7A5B-9DE3-4AA7-835D-D519BF1C2881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46" creationId="{9D24A9CC-F17D-4D92-BDD8-A21B4CA4450C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47" creationId="{0486CD10-CAD9-42F1-B00F-1E1EEDD947F4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48" creationId="{1E65DABE-D90E-4BB3-AF0C-FAB5981D0704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49" creationId="{966E43D9-438C-4D73-9E4F-22CD262B89BE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59" creationId="{BF420DF1-3A5A-4F0C-86D7-23E07029C603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60" creationId="{6D9CCB9F-C371-4840-BC51-6E873E1C46FC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61" creationId="{43C61BF2-828E-4921-9CA2-40B973DBE696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62" creationId="{EEBD51D6-A1DB-444D-A9CD-563923C48DAD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64" creationId="{3E58C97D-FC4F-46A2-A2E1-4647366E25F4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65" creationId="{62AE9A7C-29DE-4293-9709-614445836121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66" creationId="{F3B78D0A-2F2A-435D-9F44-AFE7E938FA9B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68" creationId="{9EF04968-D41C-4680-97D0-3BE33D52187F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69" creationId="{0849F661-2781-426B-A08E-23C115FD5272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70" creationId="{623BF95E-93DB-4D95-A5A5-64F5862FD03F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72" creationId="{74B00070-01AD-47EB-A74D-F69F8AA9E065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73" creationId="{97D770AE-87B6-4B8A-95BC-8461D34672C4}"/>
          </ac:spMkLst>
        </pc:spChg>
        <pc:spChg chg="mod">
          <ac:chgData name="이 경오" userId="03d471aaec579ec3" providerId="LiveId" clId="{05719FF2-8B2F-48D2-8BAD-7BDF267EE320}" dt="2020-05-12T03:34:29.308" v="637" actId="2711"/>
          <ac:spMkLst>
            <pc:docMk/>
            <pc:sldMk cId="1452253188" sldId="371"/>
            <ac:spMk id="175" creationId="{E4029835-ABC2-452F-AFFC-C87500021602}"/>
          </ac:spMkLst>
        </pc:spChg>
      </pc:sldChg>
      <pc:sldChg chg="modSp mod">
        <pc:chgData name="이 경오" userId="03d471aaec579ec3" providerId="LiveId" clId="{05719FF2-8B2F-48D2-8BAD-7BDF267EE320}" dt="2020-05-12T03:35:10.377" v="667" actId="2711"/>
        <pc:sldMkLst>
          <pc:docMk/>
          <pc:sldMk cId="143552295" sldId="372"/>
        </pc:sldMkLst>
        <pc:spChg chg="mod">
          <ac:chgData name="이 경오" userId="03d471aaec579ec3" providerId="LiveId" clId="{05719FF2-8B2F-48D2-8BAD-7BDF267EE320}" dt="2020-05-12T03:34:46.397" v="653" actId="2711"/>
          <ac:spMkLst>
            <pc:docMk/>
            <pc:sldMk cId="143552295" sldId="372"/>
            <ac:spMk id="2" creationId="{00000000-0000-0000-0000-000000000000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3" creationId="{51024F5D-4B0C-4085-A7AE-3E5FA275D0BA}"/>
          </ac:spMkLst>
        </pc:spChg>
        <pc:spChg chg="mod">
          <ac:chgData name="이 경오" userId="03d471aaec579ec3" providerId="LiveId" clId="{05719FF2-8B2F-48D2-8BAD-7BDF267EE320}" dt="2020-05-12T03:34:55.447" v="665" actId="1037"/>
          <ac:spMkLst>
            <pc:docMk/>
            <pc:sldMk cId="143552295" sldId="372"/>
            <ac:spMk id="64" creationId="{3D81A901-733E-43DA-BEC6-6024EFF462BF}"/>
          </ac:spMkLst>
        </pc:spChg>
        <pc:spChg chg="mod">
          <ac:chgData name="이 경오" userId="03d471aaec579ec3" providerId="LiveId" clId="{05719FF2-8B2F-48D2-8BAD-7BDF267EE320}" dt="2020-05-12T03:35:03.849" v="666" actId="2711"/>
          <ac:spMkLst>
            <pc:docMk/>
            <pc:sldMk cId="143552295" sldId="372"/>
            <ac:spMk id="66" creationId="{83C38CB4-2999-44CB-BAB4-D832D879D2AB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70" creationId="{B70ACDB9-8AA6-483F-A7C2-560CAF58CFD2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72" creationId="{FD4B3D5D-5A45-44C8-8483-EBFF377CEC53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76" creationId="{D49E18CA-01C9-46D6-9EC7-06C717554B56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78" creationId="{EF984FAA-EC49-4A3E-9DE2-DA0783F2F919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82" creationId="{8BDB1F91-CC60-4407-B3AE-4D196879F3DF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84" creationId="{0E6B00A9-C322-4481-AD99-9FAC517305C0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88" creationId="{3C226A0E-6E42-4E82-A346-E3887B2F5C5E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90" creationId="{172E850A-B551-49E0-9BD8-1EC800DAE3F4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91" creationId="{652ACBBD-C1C5-49BA-A411-D3292EA213E2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92" creationId="{745F826F-D212-4B7D-BA3F-E4AE4731DF0E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93" creationId="{423640A9-F7B3-438C-8202-2AEBD65D4FB3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94" creationId="{C15D12C1-49E6-4FB6-ACCA-F670216C5851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96" creationId="{C5B374CB-CD97-4313-BECF-E58986D67025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97" creationId="{CC231E5C-067F-40F7-B794-B58EE2D8DFC7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98" creationId="{CC40EBDD-B509-4486-8B50-2302311FF9D6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99" creationId="{3EA5FC2F-C429-4335-85D5-47A550007C70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00" creationId="{5D62787F-315E-4ABA-9907-910ACB2EFE8E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01" creationId="{0B2E4A5D-50B8-4CC3-B6C2-B149EEAB2FC6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02" creationId="{AF1AE746-1BCF-420C-8FBD-592BC9266572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03" creationId="{BA371809-DB37-46B2-AF93-7483D1F5C6C2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04" creationId="{7909B6D2-2101-43A5-93B3-2AF0DA5946DA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05" creationId="{CC14F8CA-B5F0-436A-83F2-EE1C94D82955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06" creationId="{F01CEA08-6518-4652-A36C-769AB79487A4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07" creationId="{D7065FD5-DE43-4880-B3DA-86466455DA06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08" creationId="{ED565E74-0E2F-4385-8FEA-120F72C7CDD2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10" creationId="{C01BC6C8-42DC-4E1C-91B5-8F4FBC5A37A6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11" creationId="{8CECA10F-DA37-4E8E-94D7-54931153FF9C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12" creationId="{127C82FE-0A75-48D6-9AF9-B678F2B59288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13" creationId="{57FCB3A0-9928-40BD-9F63-22837E47FB10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14" creationId="{94935EAE-B2CE-4C01-8187-DFD368D5B63E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15" creationId="{04C410BE-D634-4948-9BC2-A2DD2A7D862D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16" creationId="{DF56D5A5-7DDF-4D1B-BE99-5CB47D0EE582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17" creationId="{15C33C48-C1FF-48B5-A02C-4FC621813618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18" creationId="{8036E88E-52AE-47E4-9D04-0101DFEAC4B4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19" creationId="{D13362AC-BAE4-4E0F-B054-CDA3E137C6CB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20" creationId="{C9829D55-A856-4B34-9A98-22043172180A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21" creationId="{70EF859A-B50B-4F94-A026-41362CD64E5B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25" creationId="{0FF28713-4FC0-4176-B635-067A235DCB76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26" creationId="{75A44CEF-E122-4FD6-87CD-C8C79EE4D7C4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27" creationId="{49636C8E-36DA-4C07-B851-68A1D7808BF6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28" creationId="{F91F783F-14C6-4E7A-90DF-6A2A5353F8AD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29" creationId="{57B51C4F-439E-4910-9419-303BF88AF085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30" creationId="{EF5C0F50-9712-43B1-9624-4A6CBF83B792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31" creationId="{444B9AAE-EBA5-4C25-AE67-6BD5AF147886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32" creationId="{027C35B0-2A43-4B1B-B26A-942E99FEB255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33" creationId="{2662E75A-13AC-400F-A16C-FE30327A79AD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37" creationId="{75AF0C88-4B05-4142-A3B6-217E1239B6BD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41" creationId="{460167B7-86C3-4EA8-98D8-8C1505FD5FC0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42" creationId="{514445E9-03D0-48F1-8AC0-CDC446B18041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43" creationId="{DD3B76B3-6035-4F03-9442-22546604475A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44" creationId="{E036B7BB-CF93-41EE-9999-1247EF18BEE3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45" creationId="{1CCECDE9-A87E-493F-B2AE-3E1A19EDC42E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50" creationId="{8ECF3D83-AF56-426F-BCB3-24EB1E43C306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51" creationId="{3BA19176-6695-4032-B320-107EBA4CA376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52" creationId="{9AC6C393-1BE7-441B-9008-C983121BED8F}"/>
          </ac:spMkLst>
        </pc:spChg>
        <pc:spChg chg="mod">
          <ac:chgData name="이 경오" userId="03d471aaec579ec3" providerId="LiveId" clId="{05719FF2-8B2F-48D2-8BAD-7BDF267EE320}" dt="2020-05-12T03:35:10.377" v="667" actId="2711"/>
          <ac:spMkLst>
            <pc:docMk/>
            <pc:sldMk cId="143552295" sldId="372"/>
            <ac:spMk id="153" creationId="{AC847B66-DA33-4F0D-A213-C47FACFBE98B}"/>
          </ac:spMkLst>
        </pc:spChg>
        <pc:graphicFrameChg chg="mod">
          <ac:chgData name="이 경오" userId="03d471aaec579ec3" providerId="LiveId" clId="{05719FF2-8B2F-48D2-8BAD-7BDF267EE320}" dt="2020-05-10T11:47:22.576" v="73" actId="1076"/>
          <ac:graphicFrameMkLst>
            <pc:docMk/>
            <pc:sldMk cId="143552295" sldId="372"/>
            <ac:graphicFrameMk id="61" creationId="{1C9D9AB6-E00F-41E3-89C0-C77BA68DDD2A}"/>
          </ac:graphicFrameMkLst>
        </pc:graphicFrameChg>
      </pc:sldChg>
      <pc:sldChg chg="modSp mod">
        <pc:chgData name="이 경오" userId="03d471aaec579ec3" providerId="LiveId" clId="{05719FF2-8B2F-48D2-8BAD-7BDF267EE320}" dt="2020-05-10T11:42:53.398" v="28" actId="404"/>
        <pc:sldMkLst>
          <pc:docMk/>
          <pc:sldMk cId="3091045932" sldId="373"/>
        </pc:sldMkLst>
        <pc:spChg chg="mod">
          <ac:chgData name="이 경오" userId="03d471aaec579ec3" providerId="LiveId" clId="{05719FF2-8B2F-48D2-8BAD-7BDF267EE320}" dt="2020-05-10T11:42:53.398" v="28" actId="404"/>
          <ac:spMkLst>
            <pc:docMk/>
            <pc:sldMk cId="3091045932" sldId="373"/>
            <ac:spMk id="6" creationId="{97ABE4A9-0E2E-45E8-86C2-53BF8FA05A72}"/>
          </ac:spMkLst>
        </pc:spChg>
      </pc:sldChg>
      <pc:sldChg chg="modSp mod">
        <pc:chgData name="이 경오" userId="03d471aaec579ec3" providerId="LiveId" clId="{05719FF2-8B2F-48D2-8BAD-7BDF267EE320}" dt="2020-05-10T11:49:15.861" v="95" actId="404"/>
        <pc:sldMkLst>
          <pc:docMk/>
          <pc:sldMk cId="1093699443" sldId="374"/>
        </pc:sldMkLst>
        <pc:spChg chg="mod">
          <ac:chgData name="이 경오" userId="03d471aaec579ec3" providerId="LiveId" clId="{05719FF2-8B2F-48D2-8BAD-7BDF267EE320}" dt="2020-05-10T11:49:15.861" v="95" actId="404"/>
          <ac:spMkLst>
            <pc:docMk/>
            <pc:sldMk cId="1093699443" sldId="374"/>
            <ac:spMk id="6" creationId="{97ABE4A9-0E2E-45E8-86C2-53BF8FA05A72}"/>
          </ac:spMkLst>
        </pc:spChg>
      </pc:sldChg>
      <pc:sldChg chg="modSp mod">
        <pc:chgData name="이 경오" userId="03d471aaec579ec3" providerId="LiveId" clId="{05719FF2-8B2F-48D2-8BAD-7BDF267EE320}" dt="2020-05-12T03:36:27.061" v="699" actId="2711"/>
        <pc:sldMkLst>
          <pc:docMk/>
          <pc:sldMk cId="988847653" sldId="375"/>
        </pc:sldMkLst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40" creationId="{23CD6554-8F47-4AF9-B431-5C66EE2B00DF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41" creationId="{D9954170-6A29-4544-9A11-761E2DAED050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42" creationId="{180ABE72-D0B5-42D0-B216-C201BB08C308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44" creationId="{DAFA76E8-D7AA-4237-A1E1-C9D0CFB68B69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45" creationId="{E100DD27-BD9F-41E4-81D7-54C735361676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46" creationId="{22BACDE2-04DE-409D-8549-52A7191960A0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48" creationId="{E35764A8-1BA3-46C3-AC64-1D99B8E0A59E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50" creationId="{F32C883B-FE9D-4654-B0C0-A0E4665D0A87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51" creationId="{04350826-E677-484F-9477-EB5D27C55C89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53" creationId="{07F83583-F7A6-4314-B2A2-2E5279525A86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54" creationId="{ED46FDEE-2503-488E-B057-6E0DCE205F1C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55" creationId="{CDAE58FB-4D3C-46AA-9538-0FB362D2324C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57" creationId="{A820D752-C7F6-4677-BF2B-FC4EE80E2C43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58" creationId="{4D310DDD-29D8-4198-805B-08DE03D7472E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59" creationId="{EEC2DFA2-05DF-4308-81C5-3768793EC353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60" creationId="{57482971-7A20-490B-A433-EE570E01431B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61" creationId="{62AFDDF7-A459-4D47-820F-460346CF1CF7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62" creationId="{2D1716DA-ECFE-4BDA-A0AA-F8D2C1A84015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63" creationId="{115B607F-F9B2-456B-8877-DDB9B1024745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64" creationId="{5309C94F-FEC6-4D33-BEFC-6B22DD8F40B1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65" creationId="{73E59D0D-9C61-4AEC-AE38-44FFE8AA5B08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66" creationId="{F44961BD-2F03-415F-B08C-8A901769D2C4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67" creationId="{A5A6DFEC-EE48-419D-891E-43E120A076A1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68" creationId="{89CE2DAB-945F-44DA-BB26-9AF46E88E10F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69" creationId="{0664EC75-10E5-49F0-8896-6F49D68B6DCE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70" creationId="{DD969A96-5F5C-4EBF-BF52-CB5A9FB44734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71" creationId="{131D7E12-391C-47C8-9CE9-10151F793EC6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72" creationId="{4ED4A3CD-4A4F-4460-8323-818613AEA36C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73" creationId="{F0BB7C86-BA75-44B0-A4A2-54A629428975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74" creationId="{98F9EBBC-7B7D-4E7C-8FAC-2F090500A496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75" creationId="{8F883076-D161-4F4B-8C91-5E78A0808CF9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76" creationId="{5F7CD7ED-0832-42FF-8ADB-06A547E15EE4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77" creationId="{50B30658-0205-4B57-8D7E-8CA9A2590B6A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83" creationId="{6789C268-F892-42A8-B423-6F10FA930228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84" creationId="{5FF40025-DC48-4F22-A9AA-578871671518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85" creationId="{5EB61BDC-1A73-4E7D-872F-CEF67B02CA06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86" creationId="{BADE24AE-CF88-42F2-90B4-3995BB9E0303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87" creationId="{CD9C1A88-A173-42DC-86E8-7B16CEEDE4FC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88" creationId="{9A18A806-BDB1-496A-A9EA-E6883E803A4C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89" creationId="{9AE55234-EB53-4F5F-B36B-7A63406281C4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90" creationId="{7D72444D-6D27-4122-B86F-E98E4725AE65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91" creationId="{21CDB297-725E-401C-9919-91AB817A304A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92" creationId="{CDA100F8-85B2-45F2-8106-CEAC9D2E43AE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93" creationId="{4F4CE7C9-ABE8-4618-9375-1DD55C7D9580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94" creationId="{76830FEE-F827-453F-9D0F-35791C11B805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95" creationId="{17BEC261-5288-47BF-91B5-F7C66F434F6C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96" creationId="{C3E06493-6654-4823-B111-E353C4E62338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97" creationId="{C851F6C6-07C6-41A8-A5E4-0CE0E4DEBAC0}"/>
          </ac:spMkLst>
        </pc:spChg>
        <pc:spChg chg="mod">
          <ac:chgData name="이 경오" userId="03d471aaec579ec3" providerId="LiveId" clId="{05719FF2-8B2F-48D2-8BAD-7BDF267EE320}" dt="2020-05-12T03:36:21.300" v="698" actId="2711"/>
          <ac:spMkLst>
            <pc:docMk/>
            <pc:sldMk cId="988847653" sldId="375"/>
            <ac:spMk id="98" creationId="{64B0BAE6-6854-4FA1-BE30-2AB9A0B5C2EE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99" creationId="{5452A394-8F2E-4265-979B-FCE5B70F2BF3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00" creationId="{631AD675-A7E3-4C57-AE09-8CA048A7058E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05" creationId="{57CC2EB9-9101-48E3-9C62-EAAD6DB0FFAF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06" creationId="{27441D48-72E9-44FF-9800-36C68C29E41E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13" creationId="{52784247-E6B5-4831-83A8-60E73837007F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14" creationId="{122C8FD6-04D8-4B6E-B493-577EEA29CD63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15" creationId="{85113EA8-0F3A-43D9-99CD-96ACFE2050B9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16" creationId="{42590901-317F-4F6D-8634-BBBA28A71D81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17" creationId="{DAD9D838-FA23-4982-910A-7E7B380FCC44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18" creationId="{D1C78B91-497A-4F8F-AA12-823BB223B737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19" creationId="{5A55A568-7320-4523-ABEA-361C038503A8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20" creationId="{2E0347AB-8364-4BF8-B231-7CFBAEDBEF73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21" creationId="{3468C1CB-9B78-4353-9D9B-675D246865AC}"/>
          </ac:spMkLst>
        </pc:spChg>
        <pc:spChg chg="mod">
          <ac:chgData name="이 경오" userId="03d471aaec579ec3" providerId="LiveId" clId="{05719FF2-8B2F-48D2-8BAD-7BDF267EE320}" dt="2020-05-12T03:36:27.061" v="699" actId="2711"/>
          <ac:spMkLst>
            <pc:docMk/>
            <pc:sldMk cId="988847653" sldId="375"/>
            <ac:spMk id="122" creationId="{722C040B-9206-40C6-9E57-AA9C26625AD8}"/>
          </ac:spMkLst>
        </pc:spChg>
      </pc:sldChg>
      <pc:sldChg chg="addSp delSp modSp mod">
        <pc:chgData name="이 경오" userId="03d471aaec579ec3" providerId="LiveId" clId="{05719FF2-8B2F-48D2-8BAD-7BDF267EE320}" dt="2020-05-12T03:39:11.853" v="749" actId="207"/>
        <pc:sldMkLst>
          <pc:docMk/>
          <pc:sldMk cId="2386344015" sldId="376"/>
        </pc:sldMkLst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6" creationId="{1B3BFDDB-4762-4203-9DA4-2049A77343FE}"/>
          </ac:spMkLst>
        </pc:spChg>
        <pc:spChg chg="add 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51" creationId="{87E16F5B-142E-4663-8136-38832E90E06F}"/>
          </ac:spMkLst>
        </pc:spChg>
        <pc:spChg chg="mod">
          <ac:chgData name="이 경오" userId="03d471aaec579ec3" providerId="LiveId" clId="{05719FF2-8B2F-48D2-8BAD-7BDF267EE320}" dt="2020-05-12T03:38:58.147" v="746" actId="2711"/>
          <ac:spMkLst>
            <pc:docMk/>
            <pc:sldMk cId="2386344015" sldId="376"/>
            <ac:spMk id="98" creationId="{64B0BAE6-6854-4FA1-BE30-2AB9A0B5C2EE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99" creationId="{5452A394-8F2E-4265-979B-FCE5B70F2BF3}"/>
          </ac:spMkLst>
        </pc:spChg>
        <pc:spChg chg="mod">
          <ac:chgData name="이 경오" userId="03d471aaec579ec3" providerId="LiveId" clId="{05719FF2-8B2F-48D2-8BAD-7BDF267EE320}" dt="2020-05-12T03:39:11.853" v="749" actId="207"/>
          <ac:spMkLst>
            <pc:docMk/>
            <pc:sldMk cId="2386344015" sldId="376"/>
            <ac:spMk id="133" creationId="{CF24E5B5-E55F-4590-8A2F-D41D4F795ACA}"/>
          </ac:spMkLst>
        </pc:spChg>
        <pc:spChg chg="mod">
          <ac:chgData name="이 경오" userId="03d471aaec579ec3" providerId="LiveId" clId="{05719FF2-8B2F-48D2-8BAD-7BDF267EE320}" dt="2020-05-12T03:39:11.853" v="749" actId="207"/>
          <ac:spMkLst>
            <pc:docMk/>
            <pc:sldMk cId="2386344015" sldId="376"/>
            <ac:spMk id="134" creationId="{30D22425-EF36-4233-B86B-ECC977841FB5}"/>
          </ac:spMkLst>
        </pc:spChg>
        <pc:spChg chg="mod">
          <ac:chgData name="이 경오" userId="03d471aaec579ec3" providerId="LiveId" clId="{05719FF2-8B2F-48D2-8BAD-7BDF267EE320}" dt="2020-05-12T03:39:11.853" v="749" actId="207"/>
          <ac:spMkLst>
            <pc:docMk/>
            <pc:sldMk cId="2386344015" sldId="376"/>
            <ac:spMk id="135" creationId="{8645B947-DE72-4FEA-AACA-3321E4BDE3BD}"/>
          </ac:spMkLst>
        </pc:spChg>
        <pc:spChg chg="mod">
          <ac:chgData name="이 경오" userId="03d471aaec579ec3" providerId="LiveId" clId="{05719FF2-8B2F-48D2-8BAD-7BDF267EE320}" dt="2020-05-12T03:39:11.853" v="749" actId="207"/>
          <ac:spMkLst>
            <pc:docMk/>
            <pc:sldMk cId="2386344015" sldId="376"/>
            <ac:spMk id="136" creationId="{5BB3BFF8-62AD-4755-A5EC-8EBCCE5FE780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37" creationId="{134C1D3A-91DC-40B1-A27C-D88C382EA1F2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38" creationId="{15A31E91-F0F4-422D-9032-4F415F094060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39" creationId="{D9065B8B-407F-4381-BCF3-36A238B6E21A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40" creationId="{D1C821B3-4822-4EEF-9DDE-9FC0357D58F9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41" creationId="{643A5486-66C6-4C42-BED4-281CE8AB0470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42" creationId="{A3D5384A-3BE1-4BDC-9560-C00C28B2B974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43" creationId="{8EC511AB-4A91-40D5-8249-FC4619A49944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44" creationId="{D1FD9353-8B5A-4A6C-9BAE-7644650A3AEA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45" creationId="{3C326F6A-DF11-494F-9CF2-A5BC0C3BA453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46" creationId="{E36FD9BA-9B1D-4533-818A-879DCDA8B8B0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47" creationId="{727CD7AD-B343-4B35-8721-3BED1C719869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48" creationId="{58B6DA5F-34AF-4D7A-9ABC-1F6AAFBA477F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49" creationId="{6E927DBE-034E-4037-99D7-903F266E5610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50" creationId="{56CED11C-80EC-4A13-867C-FDCE33CF6CBB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51" creationId="{9701CF97-3A60-4076-A63C-16D5676CF9FD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52" creationId="{AD704251-E95B-4DEC-ACCD-9D441AE34384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53" creationId="{FEB2E05F-1019-4ADA-AE00-5A8880752700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54" creationId="{8607C4E7-8811-4DF8-B49A-F2745CB4683B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55" creationId="{251F9568-7FD6-4939-BCA0-D4B624937D99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56" creationId="{5395C3D6-603E-4C50-86AE-F5FEA82FAF17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57" creationId="{8CCF51B0-C990-4A45-A2E9-2B8C7F8E9F80}"/>
          </ac:spMkLst>
        </pc:spChg>
        <pc:spChg chg="mod">
          <ac:chgData name="이 경오" userId="03d471aaec579ec3" providerId="LiveId" clId="{05719FF2-8B2F-48D2-8BAD-7BDF267EE320}" dt="2020-05-12T03:39:11.853" v="749" actId="207"/>
          <ac:spMkLst>
            <pc:docMk/>
            <pc:sldMk cId="2386344015" sldId="376"/>
            <ac:spMk id="164" creationId="{EFCF9461-D971-4924-8C53-5BE6B91EAA27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65" creationId="{9333A826-25BE-4374-8659-42C5BD26ECF4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66" creationId="{6F1B280A-C88B-44AC-BD56-357A26E8DDE2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67" creationId="{47C3FA15-59C3-49FD-A3CE-7A0D98099072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68" creationId="{AA289F0C-8874-4D97-ACE3-75DF89306627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69" creationId="{0EF8A627-85E9-4A1A-AF81-691EED42EAB9}"/>
          </ac:spMkLst>
        </pc:spChg>
        <pc:spChg chg="mod">
          <ac:chgData name="이 경오" userId="03d471aaec579ec3" providerId="LiveId" clId="{05719FF2-8B2F-48D2-8BAD-7BDF267EE320}" dt="2020-05-12T03:39:11.853" v="749" actId="207"/>
          <ac:spMkLst>
            <pc:docMk/>
            <pc:sldMk cId="2386344015" sldId="376"/>
            <ac:spMk id="172" creationId="{559C54DB-0A4B-440D-9686-17F07BB15A0A}"/>
          </ac:spMkLst>
        </pc:spChg>
        <pc:spChg chg="mod">
          <ac:chgData name="이 경오" userId="03d471aaec579ec3" providerId="LiveId" clId="{05719FF2-8B2F-48D2-8BAD-7BDF267EE320}" dt="2020-05-12T03:39:11.853" v="749" actId="207"/>
          <ac:spMkLst>
            <pc:docMk/>
            <pc:sldMk cId="2386344015" sldId="376"/>
            <ac:spMk id="173" creationId="{367D2E1C-AC5D-400F-AC83-CD169A517E60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74" creationId="{AB2FF216-14AA-4F24-AA12-6040F61E2CC0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75" creationId="{EEF42DE0-A39F-4CA3-BF92-DFA84C5E3798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80" creationId="{9948BB87-B137-4AF5-8D80-C6EED13BE851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81" creationId="{A06B0C3B-29CD-4B4B-B9F6-69E23D1AC673}"/>
          </ac:spMkLst>
        </pc:spChg>
        <pc:spChg chg="mod">
          <ac:chgData name="이 경오" userId="03d471aaec579ec3" providerId="LiveId" clId="{05719FF2-8B2F-48D2-8BAD-7BDF267EE320}" dt="2020-05-12T03:39:11.853" v="749" actId="207"/>
          <ac:spMkLst>
            <pc:docMk/>
            <pc:sldMk cId="2386344015" sldId="376"/>
            <ac:spMk id="184" creationId="{046B2ADD-3152-470B-AC0B-5B51F76B5815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85" creationId="{49137242-2AE5-46FC-8B94-66591423BDF8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88" creationId="{A886F98E-97B9-4634-B44F-AF160E2B6140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90" creationId="{63519352-DA8D-4708-B2FD-CDF876096BE8}"/>
          </ac:spMkLst>
        </pc:spChg>
        <pc:spChg chg="mod">
          <ac:chgData name="이 경오" userId="03d471aaec579ec3" providerId="LiveId" clId="{05719FF2-8B2F-48D2-8BAD-7BDF267EE320}" dt="2020-05-12T03:39:03.628" v="747" actId="2711"/>
          <ac:spMkLst>
            <pc:docMk/>
            <pc:sldMk cId="2386344015" sldId="376"/>
            <ac:spMk id="191" creationId="{669601AC-93FC-4052-A09B-407EE6FF776A}"/>
          </ac:spMkLst>
        </pc:spChg>
        <pc:spChg chg="del">
          <ac:chgData name="이 경오" userId="03d471aaec579ec3" providerId="LiveId" clId="{05719FF2-8B2F-48D2-8BAD-7BDF267EE320}" dt="2020-05-10T12:17:33.153" v="300" actId="478"/>
          <ac:spMkLst>
            <pc:docMk/>
            <pc:sldMk cId="2386344015" sldId="376"/>
            <ac:spMk id="193" creationId="{AB471241-4C5E-4F51-8B84-C4DD9E2BB5E9}"/>
          </ac:spMkLst>
        </pc:spChg>
        <pc:spChg chg="del">
          <ac:chgData name="이 경오" userId="03d471aaec579ec3" providerId="LiveId" clId="{05719FF2-8B2F-48D2-8BAD-7BDF267EE320}" dt="2020-05-10T12:17:33.153" v="300" actId="478"/>
          <ac:spMkLst>
            <pc:docMk/>
            <pc:sldMk cId="2386344015" sldId="376"/>
            <ac:spMk id="194" creationId="{1B2B0BD0-A1F2-4AA6-BD5C-BA08A7B259C6}"/>
          </ac:spMkLst>
        </pc:spChg>
        <pc:graphicFrameChg chg="add mod modGraphic">
          <ac:chgData name="이 경오" userId="03d471aaec579ec3" providerId="LiveId" clId="{05719FF2-8B2F-48D2-8BAD-7BDF267EE320}" dt="2020-05-10T12:17:57.136" v="304" actId="1076"/>
          <ac:graphicFrameMkLst>
            <pc:docMk/>
            <pc:sldMk cId="2386344015" sldId="376"/>
            <ac:graphicFrameMk id="52" creationId="{AD85B017-ADBD-4C87-A4C1-939A0BE68C5B}"/>
          </ac:graphicFrameMkLst>
        </pc:graphicFrameChg>
      </pc:sldChg>
      <pc:sldChg chg="addSp delSp modSp mod">
        <pc:chgData name="이 경오" userId="03d471aaec579ec3" providerId="LiveId" clId="{05719FF2-8B2F-48D2-8BAD-7BDF267EE320}" dt="2020-05-12T03:36:51.274" v="715" actId="2711"/>
        <pc:sldMkLst>
          <pc:docMk/>
          <pc:sldMk cId="2373468945" sldId="377"/>
        </pc:sldMkLst>
        <pc:spChg chg="mod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2" creationId="{78851DCF-D902-4018-8DF0-750A377CD9B7}"/>
          </ac:spMkLst>
        </pc:spChg>
        <pc:spChg chg="mod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3" creationId="{ACF008C0-3665-41FF-B4E0-727DFB433D41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78" creationId="{0B8957DD-AE4E-4E79-B9F2-3A7825C6C8EC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79" creationId="{C9BF170C-B70D-46FB-93CA-5C790FB6D9E8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80" creationId="{EB18699E-0459-437C-A9F0-585034F5A8D6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81" creationId="{E11C3620-2969-4755-88DD-3708BC01764B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82" creationId="{02D5D828-32F9-4DBE-86F1-E03B3C34F945}"/>
          </ac:spMkLst>
        </pc:spChg>
        <pc:spChg chg="mod">
          <ac:chgData name="이 경오" userId="03d471aaec579ec3" providerId="LiveId" clId="{05719FF2-8B2F-48D2-8BAD-7BDF267EE320}" dt="2020-05-12T03:36:45.569" v="714" actId="1076"/>
          <ac:spMkLst>
            <pc:docMk/>
            <pc:sldMk cId="2373468945" sldId="377"/>
            <ac:spMk id="98" creationId="{64B0BAE6-6854-4FA1-BE30-2AB9A0B5C2EE}"/>
          </ac:spMkLst>
        </pc:spChg>
        <pc:spChg chg="mod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99" creationId="{5452A394-8F2E-4265-979B-FCE5B70F2BF3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101" creationId="{344BE4F0-0CE2-4363-AA51-D2F2B8E8DB07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102" creationId="{AF9EF118-7FCC-437C-8BAB-416C0D588D12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103" creationId="{653C20C4-2C20-4354-A8BD-8039DF8A54FD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110" creationId="{DC472F02-D771-470B-9C38-84DA9E33FAEB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111" creationId="{6D0C1C7C-6D65-47F0-89C5-28865495AAD7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112" creationId="{58F4A002-4857-4293-B2D3-34C24C505189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123" creationId="{24819F13-2998-403E-88B3-E6F4764A40A9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124" creationId="{09381DE3-8096-4546-B651-2E606653BBB0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125" creationId="{67173063-A77E-4AFE-8E12-41FEA8FA16AD}"/>
          </ac:spMkLst>
        </pc:spChg>
        <pc:spChg chg="mod topLvl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130" creationId="{553B9091-00A7-4DDA-9430-BCDC3B29639D}"/>
          </ac:spMkLst>
        </pc:spChg>
        <pc:spChg chg="mod">
          <ac:chgData name="이 경오" userId="03d471aaec579ec3" providerId="LiveId" clId="{05719FF2-8B2F-48D2-8BAD-7BDF267EE320}" dt="2020-05-12T03:36:51.274" v="715" actId="2711"/>
          <ac:spMkLst>
            <pc:docMk/>
            <pc:sldMk cId="2373468945" sldId="377"/>
            <ac:spMk id="131" creationId="{2BFDB613-2161-49EB-A07C-AF7FD2652472}"/>
          </ac:spMkLst>
        </pc:spChg>
        <pc:spChg chg="del mod">
          <ac:chgData name="이 경오" userId="03d471aaec579ec3" providerId="LiveId" clId="{05719FF2-8B2F-48D2-8BAD-7BDF267EE320}" dt="2020-05-10T11:59:37.929" v="210"/>
          <ac:spMkLst>
            <pc:docMk/>
            <pc:sldMk cId="2373468945" sldId="377"/>
            <ac:spMk id="132" creationId="{C786E1BF-1282-45FC-9C48-B5CCDB86D129}"/>
          </ac:spMkLst>
        </pc:spChg>
        <pc:grpChg chg="add del mod">
          <ac:chgData name="이 경오" userId="03d471aaec579ec3" providerId="LiveId" clId="{05719FF2-8B2F-48D2-8BAD-7BDF267EE320}" dt="2020-05-10T12:02:00.087" v="220" actId="165"/>
          <ac:grpSpMkLst>
            <pc:docMk/>
            <pc:sldMk cId="2373468945" sldId="377"/>
            <ac:grpSpMk id="6" creationId="{BE92959D-80CA-42A2-8B83-410896F33581}"/>
          </ac:grpSpMkLst>
        </pc:grpChg>
      </pc:sldChg>
      <pc:sldChg chg="addSp delSp modSp mod">
        <pc:chgData name="이 경오" userId="03d471aaec579ec3" providerId="LiveId" clId="{05719FF2-8B2F-48D2-8BAD-7BDF267EE320}" dt="2020-05-12T03:38:35.296" v="729" actId="2711"/>
        <pc:sldMkLst>
          <pc:docMk/>
          <pc:sldMk cId="2733503172" sldId="378"/>
        </pc:sldMkLst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6" creationId="{1B3BFDDB-4762-4203-9DA4-2049A77343FE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7" creationId="{36CD34E8-8763-49B9-A4C4-CB2D19D3ADA9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41" creationId="{A2E7DC3D-0D32-4CC1-89E6-DB9FBFCDE615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42" creationId="{E44E0B97-8E14-4567-A644-F1B097115FC7}"/>
          </ac:spMkLst>
        </pc:spChg>
        <pc:spChg chg="mod">
          <ac:chgData name="이 경오" userId="03d471aaec579ec3" providerId="LiveId" clId="{05719FF2-8B2F-48D2-8BAD-7BDF267EE320}" dt="2020-05-12T03:38:35.296" v="729" actId="2711"/>
          <ac:spMkLst>
            <pc:docMk/>
            <pc:sldMk cId="2733503172" sldId="378"/>
            <ac:spMk id="98" creationId="{64B0BAE6-6854-4FA1-BE30-2AB9A0B5C2EE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99" creationId="{5452A394-8F2E-4265-979B-FCE5B70F2BF3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33" creationId="{CF24E5B5-E55F-4590-8A2F-D41D4F795ACA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34" creationId="{30D22425-EF36-4233-B86B-ECC977841FB5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35" creationId="{8645B947-DE72-4FEA-AACA-3321E4BDE3BD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36" creationId="{5BB3BFF8-62AD-4755-A5EC-8EBCCE5FE780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37" creationId="{134C1D3A-91DC-40B1-A27C-D88C382EA1F2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38" creationId="{15A31E91-F0F4-422D-9032-4F415F094060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39" creationId="{D9065B8B-407F-4381-BCF3-36A238B6E21A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40" creationId="{D1C821B3-4822-4EEF-9DDE-9FC0357D58F9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41" creationId="{643A5486-66C6-4C42-BED4-281CE8AB0470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42" creationId="{A3D5384A-3BE1-4BDC-9560-C00C28B2B974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43" creationId="{8EC511AB-4A91-40D5-8249-FC4619A49944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44" creationId="{D1FD9353-8B5A-4A6C-9BAE-7644650A3AEA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45" creationId="{3C326F6A-DF11-494F-9CF2-A5BC0C3BA453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46" creationId="{E36FD9BA-9B1D-4533-818A-879DCDA8B8B0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47" creationId="{727CD7AD-B343-4B35-8721-3BED1C719869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48" creationId="{58B6DA5F-34AF-4D7A-9ABC-1F6AAFBA477F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49" creationId="{6E927DBE-034E-4037-99D7-903F266E5610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50" creationId="{56CED11C-80EC-4A13-867C-FDCE33CF6CBB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51" creationId="{9701CF97-3A60-4076-A63C-16D5676CF9FD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52" creationId="{AD704251-E95B-4DEC-ACCD-9D441AE34384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53" creationId="{FEB2E05F-1019-4ADA-AE00-5A8880752700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54" creationId="{8607C4E7-8811-4DF8-B49A-F2745CB4683B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55" creationId="{251F9568-7FD6-4939-BCA0-D4B624937D99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56" creationId="{5395C3D6-603E-4C50-86AE-F5FEA82FAF17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57" creationId="{8CCF51B0-C990-4A45-A2E9-2B8C7F8E9F80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64" creationId="{EFCF9461-D971-4924-8C53-5BE6B91EAA27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65" creationId="{9333A826-25BE-4374-8659-42C5BD26ECF4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66" creationId="{6F1B280A-C88B-44AC-BD56-357A26E8DDE2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67" creationId="{47C3FA15-59C3-49FD-A3CE-7A0D98099072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68" creationId="{AA289F0C-8874-4D97-ACE3-75DF89306627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69" creationId="{0EF8A627-85E9-4A1A-AF81-691EED42EAB9}"/>
          </ac:spMkLst>
        </pc:spChg>
        <pc:spChg chg="mod">
          <ac:chgData name="이 경오" userId="03d471aaec579ec3" providerId="LiveId" clId="{05719FF2-8B2F-48D2-8BAD-7BDF267EE320}" dt="2020-05-12T03:38:31.117" v="728" actId="2711"/>
          <ac:spMkLst>
            <pc:docMk/>
            <pc:sldMk cId="2733503172" sldId="378"/>
            <ac:spMk id="170" creationId="{8FFBC605-D4CA-4FBC-AC52-9DF0CE5E6DA7}"/>
          </ac:spMkLst>
        </pc:spChg>
        <pc:spChg chg="del mod">
          <ac:chgData name="이 경오" userId="03d471aaec579ec3" providerId="LiveId" clId="{05719FF2-8B2F-48D2-8BAD-7BDF267EE320}" dt="2020-05-10T12:06:48.073" v="263" actId="478"/>
          <ac:spMkLst>
            <pc:docMk/>
            <pc:sldMk cId="2733503172" sldId="378"/>
            <ac:spMk id="171" creationId="{04B96AB9-C660-41E8-844E-57E2D372CD45}"/>
          </ac:spMkLst>
        </pc:spChg>
        <pc:graphicFrameChg chg="add mod modGraphic">
          <ac:chgData name="이 경오" userId="03d471aaec579ec3" providerId="LiveId" clId="{05719FF2-8B2F-48D2-8BAD-7BDF267EE320}" dt="2020-05-10T12:18:12.522" v="306" actId="207"/>
          <ac:graphicFrameMkLst>
            <pc:docMk/>
            <pc:sldMk cId="2733503172" sldId="378"/>
            <ac:graphicFrameMk id="43" creationId="{F63813DB-DBDD-4846-8E56-A833EFB1967B}"/>
          </ac:graphicFrameMkLst>
        </pc:graphicFrameChg>
      </pc:sldChg>
      <pc:sldChg chg="addSp delSp modSp mod">
        <pc:chgData name="이 경오" userId="03d471aaec579ec3" providerId="LiveId" clId="{05719FF2-8B2F-48D2-8BAD-7BDF267EE320}" dt="2020-05-12T03:39:54.473" v="769" actId="207"/>
        <pc:sldMkLst>
          <pc:docMk/>
          <pc:sldMk cId="959073498" sldId="379"/>
        </pc:sldMkLst>
        <pc:spChg chg="add 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40" creationId="{CECD119E-3273-4A53-A31D-6700EC5B3092}"/>
          </ac:spMkLst>
        </pc:spChg>
        <pc:spChg chg="mod">
          <ac:chgData name="이 경오" userId="03d471aaec579ec3" providerId="LiveId" clId="{05719FF2-8B2F-48D2-8BAD-7BDF267EE320}" dt="2020-05-12T03:39:54.473" v="769" actId="207"/>
          <ac:spMkLst>
            <pc:docMk/>
            <pc:sldMk cId="959073498" sldId="379"/>
            <ac:spMk id="60" creationId="{B0C98CCA-9297-459C-9E07-CA51254890D5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61" creationId="{5ECDE6D9-D75C-43D2-98B5-312B77C56112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62" creationId="{3FEB28CD-52F3-4CB0-B373-541A63D5E8F3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63" creationId="{50FAA01B-2EF1-4F14-8A79-65F8B8AD7F35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64" creationId="{7548C3B6-0174-4E39-AC32-B5991BD9BAA9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65" creationId="{07B1A656-558B-4554-A94F-6757BC281985}"/>
          </ac:spMkLst>
        </pc:spChg>
        <pc:spChg chg="mod">
          <ac:chgData name="이 경오" userId="03d471aaec579ec3" providerId="LiveId" clId="{05719FF2-8B2F-48D2-8BAD-7BDF267EE320}" dt="2020-05-12T03:39:54.473" v="769" actId="207"/>
          <ac:spMkLst>
            <pc:docMk/>
            <pc:sldMk cId="959073498" sldId="379"/>
            <ac:spMk id="66" creationId="{255914D2-7979-43F4-8D15-85EE8D8B61E7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67" creationId="{C959C251-5B41-4167-8253-9F70A0322626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68" creationId="{9343AC46-3E02-4845-A9A2-EFEF9BD041FA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69" creationId="{93B6E574-9AE2-4A05-9CB1-21B5214C0B62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70" creationId="{87B818DB-6E68-4162-9279-7E8F12242204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71" creationId="{A7CD2752-6B38-4387-908B-983AF79ED64C}"/>
          </ac:spMkLst>
        </pc:spChg>
        <pc:spChg chg="mod">
          <ac:chgData name="이 경오" userId="03d471aaec579ec3" providerId="LiveId" clId="{05719FF2-8B2F-48D2-8BAD-7BDF267EE320}" dt="2020-05-12T03:39:49.225" v="766" actId="2711"/>
          <ac:spMkLst>
            <pc:docMk/>
            <pc:sldMk cId="959073498" sldId="379"/>
            <ac:spMk id="98" creationId="{64B0BAE6-6854-4FA1-BE30-2AB9A0B5C2EE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99" creationId="{5452A394-8F2E-4265-979B-FCE5B70F2BF3}"/>
          </ac:spMkLst>
        </pc:spChg>
        <pc:spChg chg="mod">
          <ac:chgData name="이 경오" userId="03d471aaec579ec3" providerId="LiveId" clId="{05719FF2-8B2F-48D2-8BAD-7BDF267EE320}" dt="2020-05-12T03:39:54.473" v="769" actId="207"/>
          <ac:spMkLst>
            <pc:docMk/>
            <pc:sldMk cId="959073498" sldId="379"/>
            <ac:spMk id="172" creationId="{559C54DB-0A4B-440D-9686-17F07BB15A0A}"/>
          </ac:spMkLst>
        </pc:spChg>
        <pc:spChg chg="mod">
          <ac:chgData name="이 경오" userId="03d471aaec579ec3" providerId="LiveId" clId="{05719FF2-8B2F-48D2-8BAD-7BDF267EE320}" dt="2020-05-12T03:39:54.473" v="769" actId="207"/>
          <ac:spMkLst>
            <pc:docMk/>
            <pc:sldMk cId="959073498" sldId="379"/>
            <ac:spMk id="173" creationId="{367D2E1C-AC5D-400F-AC83-CD169A517E60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74" creationId="{AB2FF216-14AA-4F24-AA12-6040F61E2CC0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75" creationId="{EEF42DE0-A39F-4CA3-BF92-DFA84C5E3798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76" creationId="{CD2321FA-D032-413E-A9A7-67CB665259D1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77" creationId="{14279CA1-4651-448A-AF30-464AB709BF6E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78" creationId="{A4D44F2B-79F2-472C-BA0D-9F45DC20470F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79" creationId="{D4EBE7A8-374C-418F-A9E3-759BE90D2035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80" creationId="{9948BB87-B137-4AF5-8D80-C6EED13BE851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81" creationId="{A06B0C3B-29CD-4B4B-B9F6-69E23D1AC673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82" creationId="{3F2F3FC2-2BE5-42D0-BE0A-825E053599C1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83" creationId="{72267224-8946-48A5-A66F-E4A22C110892}"/>
          </ac:spMkLst>
        </pc:spChg>
        <pc:spChg chg="mod">
          <ac:chgData name="이 경오" userId="03d471aaec579ec3" providerId="LiveId" clId="{05719FF2-8B2F-48D2-8BAD-7BDF267EE320}" dt="2020-05-12T03:39:54.473" v="769" actId="207"/>
          <ac:spMkLst>
            <pc:docMk/>
            <pc:sldMk cId="959073498" sldId="379"/>
            <ac:spMk id="184" creationId="{046B2ADD-3152-470B-AC0B-5B51F76B5815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85" creationId="{49137242-2AE5-46FC-8B94-66591423BDF8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86" creationId="{4E9282E8-6788-46C8-9C6A-B4D09B4739D3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87" creationId="{341E9282-CD64-4983-891A-64D99B8984FE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88" creationId="{A886F98E-97B9-4634-B44F-AF160E2B6140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89" creationId="{EA931D2B-D7F1-4790-82E2-EAE86A2E16B5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90" creationId="{63519352-DA8D-4708-B2FD-CDF876096BE8}"/>
          </ac:spMkLst>
        </pc:spChg>
        <pc:spChg chg="mod">
          <ac:chgData name="이 경오" userId="03d471aaec579ec3" providerId="LiveId" clId="{05719FF2-8B2F-48D2-8BAD-7BDF267EE320}" dt="2020-05-12T03:39:45.194" v="765" actId="2711"/>
          <ac:spMkLst>
            <pc:docMk/>
            <pc:sldMk cId="959073498" sldId="379"/>
            <ac:spMk id="191" creationId="{669601AC-93FC-4052-A09B-407EE6FF776A}"/>
          </ac:spMkLst>
        </pc:spChg>
        <pc:spChg chg="del">
          <ac:chgData name="이 경오" userId="03d471aaec579ec3" providerId="LiveId" clId="{05719FF2-8B2F-48D2-8BAD-7BDF267EE320}" dt="2020-05-10T12:20:10.962" v="326" actId="478"/>
          <ac:spMkLst>
            <pc:docMk/>
            <pc:sldMk cId="959073498" sldId="379"/>
            <ac:spMk id="193" creationId="{AB471241-4C5E-4F51-8B84-C4DD9E2BB5E9}"/>
          </ac:spMkLst>
        </pc:spChg>
        <pc:spChg chg="del">
          <ac:chgData name="이 경오" userId="03d471aaec579ec3" providerId="LiveId" clId="{05719FF2-8B2F-48D2-8BAD-7BDF267EE320}" dt="2020-05-10T12:20:10.962" v="326" actId="478"/>
          <ac:spMkLst>
            <pc:docMk/>
            <pc:sldMk cId="959073498" sldId="379"/>
            <ac:spMk id="194" creationId="{1B2B0BD0-A1F2-4AA6-BD5C-BA08A7B259C6}"/>
          </ac:spMkLst>
        </pc:spChg>
        <pc:graphicFrameChg chg="add mod modGraphic">
          <ac:chgData name="이 경오" userId="03d471aaec579ec3" providerId="LiveId" clId="{05719FF2-8B2F-48D2-8BAD-7BDF267EE320}" dt="2020-05-10T12:20:57.325" v="342" actId="207"/>
          <ac:graphicFrameMkLst>
            <pc:docMk/>
            <pc:sldMk cId="959073498" sldId="379"/>
            <ac:graphicFrameMk id="41" creationId="{F1C83180-D116-41E8-86D8-D07C0CF23FAF}"/>
          </ac:graphicFrameMkLst>
        </pc:graphicFrameChg>
      </pc:sldChg>
      <pc:sldChg chg="modSp mod">
        <pc:chgData name="이 경오" userId="03d471aaec579ec3" providerId="LiveId" clId="{05719FF2-8B2F-48D2-8BAD-7BDF267EE320}" dt="2020-05-12T03:40:57.240" v="810" actId="1076"/>
        <pc:sldMkLst>
          <pc:docMk/>
          <pc:sldMk cId="1598838126" sldId="380"/>
        </pc:sldMkLst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40" creationId="{BEDC9B43-39F7-416E-AFA6-8CA9A7A8DADA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41" creationId="{387F8B30-F055-44AA-8FB3-C5C6BB7E5373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42" creationId="{429970CA-9CDF-44F9-9232-C36B0A07E552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43" creationId="{6C03D5E9-7A66-4180-ABE8-70AA877923B2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44" creationId="{D6E99781-E55A-4169-B0BF-9699A4ED020E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45" creationId="{EF709BE1-118F-4C48-9506-9D5FC1C516B0}"/>
          </ac:spMkLst>
        </pc:spChg>
        <pc:spChg chg="mod">
          <ac:chgData name="이 경오" userId="03d471aaec579ec3" providerId="LiveId" clId="{05719FF2-8B2F-48D2-8BAD-7BDF267EE320}" dt="2020-05-12T03:40:57.240" v="810" actId="1076"/>
          <ac:spMkLst>
            <pc:docMk/>
            <pc:sldMk cId="1598838126" sldId="380"/>
            <ac:spMk id="46" creationId="{86E4812C-60B1-444A-8366-326882C0687D}"/>
          </ac:spMkLst>
        </pc:spChg>
        <pc:spChg chg="mod">
          <ac:chgData name="이 경오" userId="03d471aaec579ec3" providerId="LiveId" clId="{05719FF2-8B2F-48D2-8BAD-7BDF267EE320}" dt="2020-05-12T03:40:34.450" v="805" actId="1076"/>
          <ac:spMkLst>
            <pc:docMk/>
            <pc:sldMk cId="1598838126" sldId="380"/>
            <ac:spMk id="47" creationId="{4AF15751-F68F-404A-B54A-13D6BB8CCA44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60" creationId="{B0C98CCA-9297-459C-9E07-CA51254890D5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61" creationId="{5ECDE6D9-D75C-43D2-98B5-312B77C56112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62" creationId="{3FEB28CD-52F3-4CB0-B373-541A63D5E8F3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63" creationId="{50FAA01B-2EF1-4F14-8A79-65F8B8AD7F35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64" creationId="{7548C3B6-0174-4E39-AC32-B5991BD9BAA9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65" creationId="{07B1A656-558B-4554-A94F-6757BC281985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66" creationId="{255914D2-7979-43F4-8D15-85EE8D8B61E7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67" creationId="{C959C251-5B41-4167-8253-9F70A0322626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68" creationId="{9343AC46-3E02-4845-A9A2-EFEF9BD041FA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69" creationId="{93B6E574-9AE2-4A05-9CB1-21B5214C0B62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70" creationId="{87B818DB-6E68-4162-9279-7E8F12242204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71" creationId="{A7CD2752-6B38-4387-908B-983AF79ED64C}"/>
          </ac:spMkLst>
        </pc:spChg>
        <pc:spChg chg="mod">
          <ac:chgData name="이 경오" userId="03d471aaec579ec3" providerId="LiveId" clId="{05719FF2-8B2F-48D2-8BAD-7BDF267EE320}" dt="2020-05-12T03:40:15.029" v="785" actId="2711"/>
          <ac:spMkLst>
            <pc:docMk/>
            <pc:sldMk cId="1598838126" sldId="380"/>
            <ac:spMk id="98" creationId="{64B0BAE6-6854-4FA1-BE30-2AB9A0B5C2EE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99" creationId="{5452A394-8F2E-4265-979B-FCE5B70F2BF3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72" creationId="{559C54DB-0A4B-440D-9686-17F07BB15A0A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73" creationId="{367D2E1C-AC5D-400F-AC83-CD169A517E60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74" creationId="{AB2FF216-14AA-4F24-AA12-6040F61E2CC0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75" creationId="{EEF42DE0-A39F-4CA3-BF92-DFA84C5E3798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76" creationId="{CD2321FA-D032-413E-A9A7-67CB665259D1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77" creationId="{14279CA1-4651-448A-AF30-464AB709BF6E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78" creationId="{A4D44F2B-79F2-472C-BA0D-9F45DC20470F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79" creationId="{D4EBE7A8-374C-418F-A9E3-759BE90D2035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80" creationId="{9948BB87-B137-4AF5-8D80-C6EED13BE851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81" creationId="{A06B0C3B-29CD-4B4B-B9F6-69E23D1AC673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82" creationId="{3F2F3FC2-2BE5-42D0-BE0A-825E053599C1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83" creationId="{72267224-8946-48A5-A66F-E4A22C110892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84" creationId="{046B2ADD-3152-470B-AC0B-5B51F76B5815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85" creationId="{49137242-2AE5-46FC-8B94-66591423BDF8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86" creationId="{4E9282E8-6788-46C8-9C6A-B4D09B4739D3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87" creationId="{341E9282-CD64-4983-891A-64D99B8984FE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88" creationId="{A886F98E-97B9-4634-B44F-AF160E2B6140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89" creationId="{EA931D2B-D7F1-4790-82E2-EAE86A2E16B5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90" creationId="{63519352-DA8D-4708-B2FD-CDF876096BE8}"/>
          </ac:spMkLst>
        </pc:spChg>
        <pc:spChg chg="mod">
          <ac:chgData name="이 경오" userId="03d471aaec579ec3" providerId="LiveId" clId="{05719FF2-8B2F-48D2-8BAD-7BDF267EE320}" dt="2020-05-12T03:40:46.456" v="808" actId="2711"/>
          <ac:spMkLst>
            <pc:docMk/>
            <pc:sldMk cId="1598838126" sldId="380"/>
            <ac:spMk id="191" creationId="{669601AC-93FC-4052-A09B-407EE6FF776A}"/>
          </ac:spMkLst>
        </pc:spChg>
        <pc:spChg chg="mod">
          <ac:chgData name="이 경오" userId="03d471aaec579ec3" providerId="LiveId" clId="{05719FF2-8B2F-48D2-8BAD-7BDF267EE320}" dt="2020-05-12T03:40:51.457" v="809" actId="2711"/>
          <ac:spMkLst>
            <pc:docMk/>
            <pc:sldMk cId="1598838126" sldId="380"/>
            <ac:spMk id="194" creationId="{1B2B0BD0-A1F2-4AA6-BD5C-BA08A7B259C6}"/>
          </ac:spMkLst>
        </pc:spChg>
      </pc:sldChg>
      <pc:sldChg chg="modSp mod">
        <pc:chgData name="이 경오" userId="03d471aaec579ec3" providerId="LiveId" clId="{05719FF2-8B2F-48D2-8BAD-7BDF267EE320}" dt="2020-05-12T03:42:09.462" v="826" actId="208"/>
        <pc:sldMkLst>
          <pc:docMk/>
          <pc:sldMk cId="766151783" sldId="382"/>
        </pc:sldMkLst>
        <pc:spChg chg="mod">
          <ac:chgData name="이 경오" userId="03d471aaec579ec3" providerId="LiveId" clId="{05719FF2-8B2F-48D2-8BAD-7BDF267EE320}" dt="2020-05-12T03:41:19.946" v="816" actId="2711"/>
          <ac:spMkLst>
            <pc:docMk/>
            <pc:sldMk cId="766151783" sldId="382"/>
            <ac:spMk id="2" creationId="{00000000-0000-0000-0000-000000000000}"/>
          </ac:spMkLst>
        </pc:spChg>
        <pc:spChg chg="mod">
          <ac:chgData name="이 경오" userId="03d471aaec579ec3" providerId="LiveId" clId="{05719FF2-8B2F-48D2-8BAD-7BDF267EE320}" dt="2020-05-12T03:42:04.480" v="825" actId="1076"/>
          <ac:spMkLst>
            <pc:docMk/>
            <pc:sldMk cId="766151783" sldId="382"/>
            <ac:spMk id="6" creationId="{5CC89ADE-C8D2-4F6F-ABD5-8775AD003433}"/>
          </ac:spMkLst>
        </pc:spChg>
        <pc:spChg chg="mod">
          <ac:chgData name="이 경오" userId="03d471aaec579ec3" providerId="LiveId" clId="{05719FF2-8B2F-48D2-8BAD-7BDF267EE320}" dt="2020-05-12T03:41:26.820" v="817" actId="2711"/>
          <ac:spMkLst>
            <pc:docMk/>
            <pc:sldMk cId="766151783" sldId="382"/>
            <ac:spMk id="26" creationId="{6CDE40A8-EE51-457D-B4AD-F8D82C3A3B6D}"/>
          </ac:spMkLst>
        </pc:spChg>
        <pc:spChg chg="mod">
          <ac:chgData name="이 경오" userId="03d471aaec579ec3" providerId="LiveId" clId="{05719FF2-8B2F-48D2-8BAD-7BDF267EE320}" dt="2020-05-12T03:42:04.480" v="825" actId="1076"/>
          <ac:spMkLst>
            <pc:docMk/>
            <pc:sldMk cId="766151783" sldId="382"/>
            <ac:spMk id="27" creationId="{53A0589D-30C0-4C51-AA86-B99CA4524C39}"/>
          </ac:spMkLst>
        </pc:spChg>
        <pc:spChg chg="mod">
          <ac:chgData name="이 경오" userId="03d471aaec579ec3" providerId="LiveId" clId="{05719FF2-8B2F-48D2-8BAD-7BDF267EE320}" dt="2020-05-12T03:42:04.480" v="825" actId="1076"/>
          <ac:spMkLst>
            <pc:docMk/>
            <pc:sldMk cId="766151783" sldId="382"/>
            <ac:spMk id="30" creationId="{312F542A-EC63-4116-B9C6-84FEC047573D}"/>
          </ac:spMkLst>
        </pc:spChg>
        <pc:spChg chg="mod">
          <ac:chgData name="이 경오" userId="03d471aaec579ec3" providerId="LiveId" clId="{05719FF2-8B2F-48D2-8BAD-7BDF267EE320}" dt="2020-05-12T03:42:04.480" v="825" actId="1076"/>
          <ac:spMkLst>
            <pc:docMk/>
            <pc:sldMk cId="766151783" sldId="382"/>
            <ac:spMk id="31" creationId="{49EB9171-49BB-4263-9670-31FCB3A6943F}"/>
          </ac:spMkLst>
        </pc:spChg>
        <pc:spChg chg="mod">
          <ac:chgData name="이 경오" userId="03d471aaec579ec3" providerId="LiveId" clId="{05719FF2-8B2F-48D2-8BAD-7BDF267EE320}" dt="2020-05-12T03:42:04.480" v="825" actId="1076"/>
          <ac:spMkLst>
            <pc:docMk/>
            <pc:sldMk cId="766151783" sldId="382"/>
            <ac:spMk id="33" creationId="{05BC8399-4489-4B53-8B74-70DE5431EDE9}"/>
          </ac:spMkLst>
        </pc:spChg>
        <pc:picChg chg="mod">
          <ac:chgData name="이 경오" userId="03d471aaec579ec3" providerId="LiveId" clId="{05719FF2-8B2F-48D2-8BAD-7BDF267EE320}" dt="2020-05-12T03:42:09.462" v="826" actId="208"/>
          <ac:picMkLst>
            <pc:docMk/>
            <pc:sldMk cId="766151783" sldId="382"/>
            <ac:picMk id="7" creationId="{45144066-4A9D-40DF-A3D7-A07B87AC61A8}"/>
          </ac:picMkLst>
        </pc:picChg>
      </pc:sldChg>
      <pc:sldChg chg="del">
        <pc:chgData name="이 경오" userId="03d471aaec579ec3" providerId="LiveId" clId="{05719FF2-8B2F-48D2-8BAD-7BDF267EE320}" dt="2020-05-10T12:24:53.699" v="394" actId="47"/>
        <pc:sldMkLst>
          <pc:docMk/>
          <pc:sldMk cId="2376528182" sldId="383"/>
        </pc:sldMkLst>
      </pc:sldChg>
      <pc:sldChg chg="modSp mod">
        <pc:chgData name="이 경오" userId="03d471aaec579ec3" providerId="LiveId" clId="{05719FF2-8B2F-48D2-8BAD-7BDF267EE320}" dt="2020-05-10T12:25:40.555" v="403" actId="1076"/>
        <pc:sldMkLst>
          <pc:docMk/>
          <pc:sldMk cId="3760638403" sldId="384"/>
        </pc:sldMkLst>
        <pc:spChg chg="mod">
          <ac:chgData name="이 경오" userId="03d471aaec579ec3" providerId="LiveId" clId="{05719FF2-8B2F-48D2-8BAD-7BDF267EE320}" dt="2020-05-10T12:25:28.623" v="401" actId="179"/>
          <ac:spMkLst>
            <pc:docMk/>
            <pc:sldMk cId="3760638403" sldId="384"/>
            <ac:spMk id="31" creationId="{49EB9171-49BB-4263-9670-31FCB3A6943F}"/>
          </ac:spMkLst>
        </pc:spChg>
        <pc:spChg chg="mod">
          <ac:chgData name="이 경오" userId="03d471aaec579ec3" providerId="LiveId" clId="{05719FF2-8B2F-48D2-8BAD-7BDF267EE320}" dt="2020-05-10T12:25:33.828" v="402" actId="1076"/>
          <ac:spMkLst>
            <pc:docMk/>
            <pc:sldMk cId="3760638403" sldId="384"/>
            <ac:spMk id="33" creationId="{05BC8399-4489-4B53-8B74-70DE5431EDE9}"/>
          </ac:spMkLst>
        </pc:spChg>
        <pc:grpChg chg="mod">
          <ac:chgData name="이 경오" userId="03d471aaec579ec3" providerId="LiveId" clId="{05719FF2-8B2F-48D2-8BAD-7BDF267EE320}" dt="2020-05-10T12:25:40.555" v="403" actId="1076"/>
          <ac:grpSpMkLst>
            <pc:docMk/>
            <pc:sldMk cId="3760638403" sldId="384"/>
            <ac:grpSpMk id="11" creationId="{7F272808-233F-4B27-9538-907934B61288}"/>
          </ac:grpSpMkLst>
        </pc:grpChg>
        <pc:picChg chg="mod">
          <ac:chgData name="이 경오" userId="03d471aaec579ec3" providerId="LiveId" clId="{05719FF2-8B2F-48D2-8BAD-7BDF267EE320}" dt="2020-05-10T12:25:33.828" v="402" actId="1076"/>
          <ac:picMkLst>
            <pc:docMk/>
            <pc:sldMk cId="3760638403" sldId="384"/>
            <ac:picMk id="3" creationId="{4826F12E-F4FB-4DA4-AAD8-542BB28383B2}"/>
          </ac:picMkLst>
        </pc:picChg>
        <pc:cxnChg chg="mod">
          <ac:chgData name="이 경오" userId="03d471aaec579ec3" providerId="LiveId" clId="{05719FF2-8B2F-48D2-8BAD-7BDF267EE320}" dt="2020-05-10T12:25:40.555" v="403" actId="1076"/>
          <ac:cxnSpMkLst>
            <pc:docMk/>
            <pc:sldMk cId="3760638403" sldId="384"/>
            <ac:cxnSpMk id="13" creationId="{9B6F97D9-97BC-464A-838F-C7087F07C68E}"/>
          </ac:cxnSpMkLst>
        </pc:cxnChg>
      </pc:sldChg>
      <pc:sldChg chg="modSp mod">
        <pc:chgData name="이 경오" userId="03d471aaec579ec3" providerId="LiveId" clId="{05719FF2-8B2F-48D2-8BAD-7BDF267EE320}" dt="2020-05-10T12:27:13.605" v="418" actId="11"/>
        <pc:sldMkLst>
          <pc:docMk/>
          <pc:sldMk cId="3474642747" sldId="385"/>
        </pc:sldMkLst>
        <pc:spChg chg="mod">
          <ac:chgData name="이 경오" userId="03d471aaec579ec3" providerId="LiveId" clId="{05719FF2-8B2F-48D2-8BAD-7BDF267EE320}" dt="2020-05-10T12:26:26.692" v="412" actId="1076"/>
          <ac:spMkLst>
            <pc:docMk/>
            <pc:sldMk cId="3474642747" sldId="385"/>
            <ac:spMk id="14" creationId="{D99A7BC6-E9BE-4F59-A214-2083EE90597D}"/>
          </ac:spMkLst>
        </pc:spChg>
        <pc:spChg chg="mod">
          <ac:chgData name="이 경오" userId="03d471aaec579ec3" providerId="LiveId" clId="{05719FF2-8B2F-48D2-8BAD-7BDF267EE320}" dt="2020-05-10T12:26:33.579" v="413" actId="1076"/>
          <ac:spMkLst>
            <pc:docMk/>
            <pc:sldMk cId="3474642747" sldId="385"/>
            <ac:spMk id="19" creationId="{89612271-8F69-4262-9557-D090DA7E8DA6}"/>
          </ac:spMkLst>
        </pc:spChg>
        <pc:spChg chg="mod">
          <ac:chgData name="이 경오" userId="03d471aaec579ec3" providerId="LiveId" clId="{05719FF2-8B2F-48D2-8BAD-7BDF267EE320}" dt="2020-05-10T12:27:13.605" v="418" actId="11"/>
          <ac:spMkLst>
            <pc:docMk/>
            <pc:sldMk cId="3474642747" sldId="385"/>
            <ac:spMk id="31" creationId="{49EB9171-49BB-4263-9670-31FCB3A6943F}"/>
          </ac:spMkLst>
        </pc:spChg>
        <pc:picChg chg="mod">
          <ac:chgData name="이 경오" userId="03d471aaec579ec3" providerId="LiveId" clId="{05719FF2-8B2F-48D2-8BAD-7BDF267EE320}" dt="2020-05-10T12:26:26.692" v="412" actId="1076"/>
          <ac:picMkLst>
            <pc:docMk/>
            <pc:sldMk cId="3474642747" sldId="385"/>
            <ac:picMk id="2" creationId="{41E17DFB-7AEC-442F-B737-7448944234AE}"/>
          </ac:picMkLst>
        </pc:picChg>
        <pc:picChg chg="mod">
          <ac:chgData name="이 경오" userId="03d471aaec579ec3" providerId="LiveId" clId="{05719FF2-8B2F-48D2-8BAD-7BDF267EE320}" dt="2020-05-10T12:26:33.579" v="413" actId="1076"/>
          <ac:picMkLst>
            <pc:docMk/>
            <pc:sldMk cId="3474642747" sldId="385"/>
            <ac:picMk id="6" creationId="{FDC631EA-8343-4EF7-88F6-4DA3BE80FACC}"/>
          </ac:picMkLst>
        </pc:picChg>
        <pc:cxnChg chg="mod">
          <ac:chgData name="이 경오" userId="03d471aaec579ec3" providerId="LiveId" clId="{05719FF2-8B2F-48D2-8BAD-7BDF267EE320}" dt="2020-05-10T12:26:33.579" v="413" actId="1076"/>
          <ac:cxnSpMkLst>
            <pc:docMk/>
            <pc:sldMk cId="3474642747" sldId="385"/>
            <ac:cxnSpMk id="16" creationId="{71C0FF08-925C-4DD9-9086-49B22B270C89}"/>
          </ac:cxnSpMkLst>
        </pc:cxnChg>
      </pc:sldChg>
      <pc:sldChg chg="modSp mod">
        <pc:chgData name="이 경오" userId="03d471aaec579ec3" providerId="LiveId" clId="{05719FF2-8B2F-48D2-8BAD-7BDF267EE320}" dt="2020-05-10T12:28:01.494" v="424" actId="1076"/>
        <pc:sldMkLst>
          <pc:docMk/>
          <pc:sldMk cId="2216321399" sldId="386"/>
        </pc:sldMkLst>
        <pc:spChg chg="mod">
          <ac:chgData name="이 경오" userId="03d471aaec579ec3" providerId="LiveId" clId="{05719FF2-8B2F-48D2-8BAD-7BDF267EE320}" dt="2020-05-10T12:28:01.494" v="424" actId="1076"/>
          <ac:spMkLst>
            <pc:docMk/>
            <pc:sldMk cId="2216321399" sldId="386"/>
            <ac:spMk id="14" creationId="{D99A7BC6-E9BE-4F59-A214-2083EE90597D}"/>
          </ac:spMkLst>
        </pc:spChg>
        <pc:spChg chg="mod">
          <ac:chgData name="이 경오" userId="03d471aaec579ec3" providerId="LiveId" clId="{05719FF2-8B2F-48D2-8BAD-7BDF267EE320}" dt="2020-05-10T12:28:01.494" v="424" actId="1076"/>
          <ac:spMkLst>
            <pc:docMk/>
            <pc:sldMk cId="2216321399" sldId="386"/>
            <ac:spMk id="31" creationId="{49EB9171-49BB-4263-9670-31FCB3A6943F}"/>
          </ac:spMkLst>
        </pc:spChg>
        <pc:picChg chg="mod">
          <ac:chgData name="이 경오" userId="03d471aaec579ec3" providerId="LiveId" clId="{05719FF2-8B2F-48D2-8BAD-7BDF267EE320}" dt="2020-05-10T12:28:01.494" v="424" actId="1076"/>
          <ac:picMkLst>
            <pc:docMk/>
            <pc:sldMk cId="2216321399" sldId="386"/>
            <ac:picMk id="3" creationId="{FE4DF3B3-C69E-4426-8F62-E810C528E806}"/>
          </ac:picMkLst>
        </pc:picChg>
      </pc:sldChg>
      <pc:sldChg chg="modSp mod">
        <pc:chgData name="이 경오" userId="03d471aaec579ec3" providerId="LiveId" clId="{05719FF2-8B2F-48D2-8BAD-7BDF267EE320}" dt="2020-05-10T12:28:24.872" v="431" actId="1076"/>
        <pc:sldMkLst>
          <pc:docMk/>
          <pc:sldMk cId="3441185136" sldId="387"/>
        </pc:sldMkLst>
        <pc:spChg chg="mod">
          <ac:chgData name="이 경오" userId="03d471aaec579ec3" providerId="LiveId" clId="{05719FF2-8B2F-48D2-8BAD-7BDF267EE320}" dt="2020-05-10T12:28:22.749" v="430" actId="14100"/>
          <ac:spMkLst>
            <pc:docMk/>
            <pc:sldMk cId="3441185136" sldId="387"/>
            <ac:spMk id="31" creationId="{49EB9171-49BB-4263-9670-31FCB3A6943F}"/>
          </ac:spMkLst>
        </pc:spChg>
        <pc:picChg chg="mod">
          <ac:chgData name="이 경오" userId="03d471aaec579ec3" providerId="LiveId" clId="{05719FF2-8B2F-48D2-8BAD-7BDF267EE320}" dt="2020-05-10T12:28:24.872" v="431" actId="1076"/>
          <ac:picMkLst>
            <pc:docMk/>
            <pc:sldMk cId="3441185136" sldId="387"/>
            <ac:picMk id="2" creationId="{EFEE34B6-CCD9-4EEB-B6AC-B73725D8B4E8}"/>
          </ac:picMkLst>
        </pc:picChg>
      </pc:sldChg>
      <pc:sldChg chg="addSp modSp mod">
        <pc:chgData name="이 경오" userId="03d471aaec579ec3" providerId="LiveId" clId="{05719FF2-8B2F-48D2-8BAD-7BDF267EE320}" dt="2020-05-10T12:29:23.916" v="460"/>
        <pc:sldMkLst>
          <pc:docMk/>
          <pc:sldMk cId="1357953171" sldId="388"/>
        </pc:sldMkLst>
        <pc:spChg chg="mod">
          <ac:chgData name="이 경오" userId="03d471aaec579ec3" providerId="LiveId" clId="{05719FF2-8B2F-48D2-8BAD-7BDF267EE320}" dt="2020-05-10T12:29:21.913" v="458"/>
          <ac:spMkLst>
            <pc:docMk/>
            <pc:sldMk cId="1357953171" sldId="388"/>
            <ac:spMk id="7" creationId="{22FE418B-2D53-4307-BF72-76AE6875AA60}"/>
          </ac:spMkLst>
        </pc:spChg>
        <pc:spChg chg="mod">
          <ac:chgData name="이 경오" userId="03d471aaec579ec3" providerId="LiveId" clId="{05719FF2-8B2F-48D2-8BAD-7BDF267EE320}" dt="2020-05-10T12:29:23.916" v="460"/>
          <ac:spMkLst>
            <pc:docMk/>
            <pc:sldMk cId="1357953171" sldId="388"/>
            <ac:spMk id="10" creationId="{A649F391-86EB-47D6-96BF-9B0885C062CD}"/>
          </ac:spMkLst>
        </pc:spChg>
        <pc:spChg chg="mod">
          <ac:chgData name="이 경오" userId="03d471aaec579ec3" providerId="LiveId" clId="{05719FF2-8B2F-48D2-8BAD-7BDF267EE320}" dt="2020-05-10T12:28:58.844" v="432" actId="1076"/>
          <ac:spMkLst>
            <pc:docMk/>
            <pc:sldMk cId="1357953171" sldId="388"/>
            <ac:spMk id="11" creationId="{827DD72C-8DBB-45BC-B4CF-CAB1398A471C}"/>
          </ac:spMkLst>
        </pc:spChg>
        <pc:spChg chg="mod">
          <ac:chgData name="이 경오" userId="03d471aaec579ec3" providerId="LiveId" clId="{05719FF2-8B2F-48D2-8BAD-7BDF267EE320}" dt="2020-05-10T12:28:58.844" v="432" actId="1076"/>
          <ac:spMkLst>
            <pc:docMk/>
            <pc:sldMk cId="1357953171" sldId="388"/>
            <ac:spMk id="12" creationId="{49095793-CCC2-49EC-97C0-77DFD312AADA}"/>
          </ac:spMkLst>
        </pc:spChg>
        <pc:spChg chg="mod">
          <ac:chgData name="이 경오" userId="03d471aaec579ec3" providerId="LiveId" clId="{05719FF2-8B2F-48D2-8BAD-7BDF267EE320}" dt="2020-05-10T12:28:58.844" v="432" actId="1076"/>
          <ac:spMkLst>
            <pc:docMk/>
            <pc:sldMk cId="1357953171" sldId="388"/>
            <ac:spMk id="13" creationId="{AEFC3708-DEE5-4953-BC6A-CC2CF1FBB91D}"/>
          </ac:spMkLst>
        </pc:spChg>
        <pc:spChg chg="add mod">
          <ac:chgData name="이 경오" userId="03d471aaec579ec3" providerId="LiveId" clId="{05719FF2-8B2F-48D2-8BAD-7BDF267EE320}" dt="2020-05-10T12:29:06.820" v="452"/>
          <ac:spMkLst>
            <pc:docMk/>
            <pc:sldMk cId="1357953171" sldId="388"/>
            <ac:spMk id="15" creationId="{52B626BD-1486-4095-A13C-09167A7F04BC}"/>
          </ac:spMkLst>
        </pc:spChg>
        <pc:spChg chg="mod">
          <ac:chgData name="이 경오" userId="03d471aaec579ec3" providerId="LiveId" clId="{05719FF2-8B2F-48D2-8BAD-7BDF267EE320}" dt="2020-05-10T12:29:17.386" v="456" actId="14100"/>
          <ac:spMkLst>
            <pc:docMk/>
            <pc:sldMk cId="1357953171" sldId="388"/>
            <ac:spMk id="31" creationId="{49EB9171-49BB-4263-9670-31FCB3A6943F}"/>
          </ac:spMkLst>
        </pc:spChg>
        <pc:picChg chg="mod">
          <ac:chgData name="이 경오" userId="03d471aaec579ec3" providerId="LiveId" clId="{05719FF2-8B2F-48D2-8BAD-7BDF267EE320}" dt="2020-05-10T12:28:58.844" v="432" actId="1076"/>
          <ac:picMkLst>
            <pc:docMk/>
            <pc:sldMk cId="1357953171" sldId="388"/>
            <ac:picMk id="3" creationId="{CA27C996-CC36-4E48-8C48-22E4AE9D30A7}"/>
          </ac:picMkLst>
        </pc:picChg>
        <pc:picChg chg="mod">
          <ac:chgData name="이 경오" userId="03d471aaec579ec3" providerId="LiveId" clId="{05719FF2-8B2F-48D2-8BAD-7BDF267EE320}" dt="2020-05-10T12:28:58.844" v="432" actId="1076"/>
          <ac:picMkLst>
            <pc:docMk/>
            <pc:sldMk cId="1357953171" sldId="388"/>
            <ac:picMk id="8" creationId="{83ED2B2E-365D-414D-A10A-744AAF19BAE4}"/>
          </ac:picMkLst>
        </pc:picChg>
        <pc:cxnChg chg="mod">
          <ac:chgData name="이 경오" userId="03d471aaec579ec3" providerId="LiveId" clId="{05719FF2-8B2F-48D2-8BAD-7BDF267EE320}" dt="2020-05-10T12:28:58.844" v="432" actId="1076"/>
          <ac:cxnSpMkLst>
            <pc:docMk/>
            <pc:sldMk cId="1357953171" sldId="388"/>
            <ac:cxnSpMk id="14" creationId="{36B456B4-CFDC-43CC-BD2D-CDB6E8F3D312}"/>
          </ac:cxnSpMkLst>
        </pc:cxnChg>
        <pc:cxnChg chg="mod">
          <ac:chgData name="이 경오" userId="03d471aaec579ec3" providerId="LiveId" clId="{05719FF2-8B2F-48D2-8BAD-7BDF267EE320}" dt="2020-05-10T12:28:58.844" v="432" actId="1076"/>
          <ac:cxnSpMkLst>
            <pc:docMk/>
            <pc:sldMk cId="1357953171" sldId="388"/>
            <ac:cxnSpMk id="17" creationId="{3439E8DE-C312-4238-812C-6F119831EB2A}"/>
          </ac:cxnSpMkLst>
        </pc:cxnChg>
      </pc:sldChg>
      <pc:sldChg chg="modSp mod">
        <pc:chgData name="이 경오" userId="03d471aaec579ec3" providerId="LiveId" clId="{05719FF2-8B2F-48D2-8BAD-7BDF267EE320}" dt="2020-05-10T12:29:33.535" v="464"/>
        <pc:sldMkLst>
          <pc:docMk/>
          <pc:sldMk cId="3587614177" sldId="389"/>
        </pc:sldMkLst>
        <pc:spChg chg="mod">
          <ac:chgData name="이 경오" userId="03d471aaec579ec3" providerId="LiveId" clId="{05719FF2-8B2F-48D2-8BAD-7BDF267EE320}" dt="2020-05-10T12:29:33.535" v="464"/>
          <ac:spMkLst>
            <pc:docMk/>
            <pc:sldMk cId="3587614177" sldId="389"/>
            <ac:spMk id="7" creationId="{22FE418B-2D53-4307-BF72-76AE6875AA60}"/>
          </ac:spMkLst>
        </pc:spChg>
        <pc:spChg chg="mod">
          <ac:chgData name="이 경오" userId="03d471aaec579ec3" providerId="LiveId" clId="{05719FF2-8B2F-48D2-8BAD-7BDF267EE320}" dt="2020-05-10T12:29:31.689" v="462"/>
          <ac:spMkLst>
            <pc:docMk/>
            <pc:sldMk cId="3587614177" sldId="389"/>
            <ac:spMk id="31" creationId="{49EB9171-49BB-4263-9670-31FCB3A6943F}"/>
          </ac:spMkLst>
        </pc:spChg>
      </pc:sldChg>
      <pc:sldChg chg="modSp mod">
        <pc:chgData name="이 경오" userId="03d471aaec579ec3" providerId="LiveId" clId="{05719FF2-8B2F-48D2-8BAD-7BDF267EE320}" dt="2020-05-10T12:29:41.991" v="468"/>
        <pc:sldMkLst>
          <pc:docMk/>
          <pc:sldMk cId="1477288310" sldId="390"/>
        </pc:sldMkLst>
        <pc:spChg chg="mod">
          <ac:chgData name="이 경오" userId="03d471aaec579ec3" providerId="LiveId" clId="{05719FF2-8B2F-48D2-8BAD-7BDF267EE320}" dt="2020-05-10T12:29:41.991" v="468"/>
          <ac:spMkLst>
            <pc:docMk/>
            <pc:sldMk cId="1477288310" sldId="390"/>
            <ac:spMk id="19" creationId="{AB47BBDD-BDE1-497E-913B-BD57A79B99AD}"/>
          </ac:spMkLst>
        </pc:spChg>
        <pc:spChg chg="mod">
          <ac:chgData name="이 경오" userId="03d471aaec579ec3" providerId="LiveId" clId="{05719FF2-8B2F-48D2-8BAD-7BDF267EE320}" dt="2020-05-10T12:29:39.830" v="466"/>
          <ac:spMkLst>
            <pc:docMk/>
            <pc:sldMk cId="1477288310" sldId="390"/>
            <ac:spMk id="31" creationId="{49EB9171-49BB-4263-9670-31FCB3A6943F}"/>
          </ac:spMkLst>
        </pc:spChg>
      </pc:sldChg>
      <pc:sldChg chg="modSp mod">
        <pc:chgData name="이 경오" userId="03d471aaec579ec3" providerId="LiveId" clId="{05719FF2-8B2F-48D2-8BAD-7BDF267EE320}" dt="2020-05-10T12:29:50.833" v="472"/>
        <pc:sldMkLst>
          <pc:docMk/>
          <pc:sldMk cId="3446576183" sldId="391"/>
        </pc:sldMkLst>
        <pc:spChg chg="mod">
          <ac:chgData name="이 경오" userId="03d471aaec579ec3" providerId="LiveId" clId="{05719FF2-8B2F-48D2-8BAD-7BDF267EE320}" dt="2020-05-10T12:29:50.833" v="472"/>
          <ac:spMkLst>
            <pc:docMk/>
            <pc:sldMk cId="3446576183" sldId="391"/>
            <ac:spMk id="11" creationId="{525389E4-ED7E-45C6-8708-42EAD90B7943}"/>
          </ac:spMkLst>
        </pc:spChg>
        <pc:spChg chg="mod">
          <ac:chgData name="이 경오" userId="03d471aaec579ec3" providerId="LiveId" clId="{05719FF2-8B2F-48D2-8BAD-7BDF267EE320}" dt="2020-05-10T12:29:48.870" v="470"/>
          <ac:spMkLst>
            <pc:docMk/>
            <pc:sldMk cId="3446576183" sldId="391"/>
            <ac:spMk id="31" creationId="{49EB9171-49BB-4263-9670-31FCB3A6943F}"/>
          </ac:spMkLst>
        </pc:spChg>
      </pc:sldChg>
      <pc:sldChg chg="modSp mod">
        <pc:chgData name="이 경오" userId="03d471aaec579ec3" providerId="LiveId" clId="{05719FF2-8B2F-48D2-8BAD-7BDF267EE320}" dt="2020-05-10T12:29:57.112" v="476"/>
        <pc:sldMkLst>
          <pc:docMk/>
          <pc:sldMk cId="842701398" sldId="392"/>
        </pc:sldMkLst>
        <pc:spChg chg="mod">
          <ac:chgData name="이 경오" userId="03d471aaec579ec3" providerId="LiveId" clId="{05719FF2-8B2F-48D2-8BAD-7BDF267EE320}" dt="2020-05-10T12:29:57.112" v="476"/>
          <ac:spMkLst>
            <pc:docMk/>
            <pc:sldMk cId="842701398" sldId="392"/>
            <ac:spMk id="10" creationId="{F8F82EC5-D054-4728-8D58-19F79C571AF4}"/>
          </ac:spMkLst>
        </pc:spChg>
        <pc:spChg chg="mod">
          <ac:chgData name="이 경오" userId="03d471aaec579ec3" providerId="LiveId" clId="{05719FF2-8B2F-48D2-8BAD-7BDF267EE320}" dt="2020-05-10T12:29:55.669" v="474"/>
          <ac:spMkLst>
            <pc:docMk/>
            <pc:sldMk cId="842701398" sldId="392"/>
            <ac:spMk id="31" creationId="{49EB9171-49BB-4263-9670-31FCB3A6943F}"/>
          </ac:spMkLst>
        </pc:spChg>
      </pc:sldChg>
      <pc:sldChg chg="modSp mod">
        <pc:chgData name="이 경오" userId="03d471aaec579ec3" providerId="LiveId" clId="{05719FF2-8B2F-48D2-8BAD-7BDF267EE320}" dt="2020-05-10T12:30:02.964" v="478"/>
        <pc:sldMkLst>
          <pc:docMk/>
          <pc:sldMk cId="1598847405" sldId="393"/>
        </pc:sldMkLst>
        <pc:spChg chg="mod">
          <ac:chgData name="이 경오" userId="03d471aaec579ec3" providerId="LiveId" clId="{05719FF2-8B2F-48D2-8BAD-7BDF267EE320}" dt="2020-05-10T12:30:02.964" v="478"/>
          <ac:spMkLst>
            <pc:docMk/>
            <pc:sldMk cId="1598847405" sldId="393"/>
            <ac:spMk id="31" creationId="{49EB9171-49BB-4263-9670-31FCB3A6943F}"/>
          </ac:spMkLst>
        </pc:spChg>
      </pc:sldChg>
      <pc:sldChg chg="modSp mod">
        <pc:chgData name="이 경오" userId="03d471aaec579ec3" providerId="LiveId" clId="{05719FF2-8B2F-48D2-8BAD-7BDF267EE320}" dt="2020-05-10T12:30:07.308" v="480"/>
        <pc:sldMkLst>
          <pc:docMk/>
          <pc:sldMk cId="2188683588" sldId="394"/>
        </pc:sldMkLst>
        <pc:spChg chg="mod">
          <ac:chgData name="이 경오" userId="03d471aaec579ec3" providerId="LiveId" clId="{05719FF2-8B2F-48D2-8BAD-7BDF267EE320}" dt="2020-05-10T12:30:07.308" v="480"/>
          <ac:spMkLst>
            <pc:docMk/>
            <pc:sldMk cId="2188683588" sldId="394"/>
            <ac:spMk id="31" creationId="{49EB9171-49BB-4263-9670-31FCB3A6943F}"/>
          </ac:spMkLst>
        </pc:spChg>
      </pc:sldChg>
      <pc:sldChg chg="modSp mod">
        <pc:chgData name="이 경오" userId="03d471aaec579ec3" providerId="LiveId" clId="{05719FF2-8B2F-48D2-8BAD-7BDF267EE320}" dt="2020-05-10T12:30:19.262" v="484"/>
        <pc:sldMkLst>
          <pc:docMk/>
          <pc:sldMk cId="2609444192" sldId="395"/>
        </pc:sldMkLst>
        <pc:spChg chg="mod">
          <ac:chgData name="이 경오" userId="03d471aaec579ec3" providerId="LiveId" clId="{05719FF2-8B2F-48D2-8BAD-7BDF267EE320}" dt="2020-05-10T12:30:19.262" v="484"/>
          <ac:spMkLst>
            <pc:docMk/>
            <pc:sldMk cId="2609444192" sldId="395"/>
            <ac:spMk id="31" creationId="{49EB9171-49BB-4263-9670-31FCB3A6943F}"/>
          </ac:spMkLst>
        </pc:spChg>
      </pc:sldChg>
      <pc:sldChg chg="modSp mod">
        <pc:chgData name="이 경오" userId="03d471aaec579ec3" providerId="LiveId" clId="{05719FF2-8B2F-48D2-8BAD-7BDF267EE320}" dt="2020-05-10T12:30:14.092" v="482"/>
        <pc:sldMkLst>
          <pc:docMk/>
          <pc:sldMk cId="3600703295" sldId="396"/>
        </pc:sldMkLst>
        <pc:spChg chg="mod">
          <ac:chgData name="이 경오" userId="03d471aaec579ec3" providerId="LiveId" clId="{05719FF2-8B2F-48D2-8BAD-7BDF267EE320}" dt="2020-05-10T12:30:14.092" v="482"/>
          <ac:spMkLst>
            <pc:docMk/>
            <pc:sldMk cId="3600703295" sldId="396"/>
            <ac:spMk id="31" creationId="{49EB9171-49BB-4263-9670-31FCB3A6943F}"/>
          </ac:spMkLst>
        </pc:spChg>
      </pc:sldChg>
      <pc:sldChg chg="modSp mod">
        <pc:chgData name="이 경오" userId="03d471aaec579ec3" providerId="LiveId" clId="{05719FF2-8B2F-48D2-8BAD-7BDF267EE320}" dt="2020-05-10T12:30:23.864" v="488"/>
        <pc:sldMkLst>
          <pc:docMk/>
          <pc:sldMk cId="3478878111" sldId="397"/>
        </pc:sldMkLst>
        <pc:spChg chg="mod">
          <ac:chgData name="이 경오" userId="03d471aaec579ec3" providerId="LiveId" clId="{05719FF2-8B2F-48D2-8BAD-7BDF267EE320}" dt="2020-05-10T12:30:23.864" v="488"/>
          <ac:spMkLst>
            <pc:docMk/>
            <pc:sldMk cId="3478878111" sldId="397"/>
            <ac:spMk id="8" creationId="{17987B9F-A1EC-46A8-9FF8-FCBA24C54B55}"/>
          </ac:spMkLst>
        </pc:spChg>
        <pc:spChg chg="mod">
          <ac:chgData name="이 경오" userId="03d471aaec579ec3" providerId="LiveId" clId="{05719FF2-8B2F-48D2-8BAD-7BDF267EE320}" dt="2020-05-10T12:30:22.658" v="486"/>
          <ac:spMkLst>
            <pc:docMk/>
            <pc:sldMk cId="3478878111" sldId="397"/>
            <ac:spMk id="31" creationId="{49EB9171-49BB-4263-9670-31FCB3A6943F}"/>
          </ac:spMkLst>
        </pc:spChg>
      </pc:sldChg>
      <pc:sldChg chg="modSp mod">
        <pc:chgData name="이 경오" userId="03d471aaec579ec3" providerId="LiveId" clId="{05719FF2-8B2F-48D2-8BAD-7BDF267EE320}" dt="2020-05-10T12:30:36.353" v="494" actId="14100"/>
        <pc:sldMkLst>
          <pc:docMk/>
          <pc:sldMk cId="1142970857" sldId="398"/>
        </pc:sldMkLst>
        <pc:spChg chg="mod">
          <ac:chgData name="이 경오" userId="03d471aaec579ec3" providerId="LiveId" clId="{05719FF2-8B2F-48D2-8BAD-7BDF267EE320}" dt="2020-05-10T12:30:36.353" v="494" actId="14100"/>
          <ac:spMkLst>
            <pc:docMk/>
            <pc:sldMk cId="1142970857" sldId="398"/>
            <ac:spMk id="8" creationId="{17987B9F-A1EC-46A8-9FF8-FCBA24C54B55}"/>
          </ac:spMkLst>
        </pc:spChg>
        <pc:spChg chg="mod">
          <ac:chgData name="이 경오" userId="03d471aaec579ec3" providerId="LiveId" clId="{05719FF2-8B2F-48D2-8BAD-7BDF267EE320}" dt="2020-05-10T12:30:28.873" v="490"/>
          <ac:spMkLst>
            <pc:docMk/>
            <pc:sldMk cId="1142970857" sldId="398"/>
            <ac:spMk id="31" creationId="{49EB9171-49BB-4263-9670-31FCB3A6943F}"/>
          </ac:spMkLst>
        </pc:spChg>
      </pc:sldChg>
      <pc:sldChg chg="modSp mod">
        <pc:chgData name="이 경오" userId="03d471aaec579ec3" providerId="LiveId" clId="{05719FF2-8B2F-48D2-8BAD-7BDF267EE320}" dt="2020-05-10T12:30:44.214" v="496"/>
        <pc:sldMkLst>
          <pc:docMk/>
          <pc:sldMk cId="1376543753" sldId="399"/>
        </pc:sldMkLst>
        <pc:spChg chg="mod">
          <ac:chgData name="이 경오" userId="03d471aaec579ec3" providerId="LiveId" clId="{05719FF2-8B2F-48D2-8BAD-7BDF267EE320}" dt="2020-05-10T12:30:44.214" v="496"/>
          <ac:spMkLst>
            <pc:docMk/>
            <pc:sldMk cId="1376543753" sldId="399"/>
            <ac:spMk id="31" creationId="{49EB9171-49BB-4263-9670-31FCB3A6943F}"/>
          </ac:spMkLst>
        </pc:spChg>
      </pc:sldChg>
      <pc:sldChg chg="addSp delSp modSp mod">
        <pc:chgData name="이 경오" userId="03d471aaec579ec3" providerId="LiveId" clId="{05719FF2-8B2F-48D2-8BAD-7BDF267EE320}" dt="2020-05-10T12:35:49.095" v="549" actId="1076"/>
        <pc:sldMkLst>
          <pc:docMk/>
          <pc:sldMk cId="3778065525" sldId="403"/>
        </pc:sldMkLst>
        <pc:spChg chg="mod">
          <ac:chgData name="이 경오" userId="03d471aaec579ec3" providerId="LiveId" clId="{05719FF2-8B2F-48D2-8BAD-7BDF267EE320}" dt="2020-05-10T12:31:44.972" v="506" actId="1076"/>
          <ac:spMkLst>
            <pc:docMk/>
            <pc:sldMk cId="3778065525" sldId="403"/>
            <ac:spMk id="2" creationId="{F183481D-CBD5-45B1-A855-29C4992910F7}"/>
          </ac:spMkLst>
        </pc:spChg>
        <pc:spChg chg="add mod">
          <ac:chgData name="이 경오" userId="03d471aaec579ec3" providerId="LiveId" clId="{05719FF2-8B2F-48D2-8BAD-7BDF267EE320}" dt="2020-05-10T12:35:49.095" v="549" actId="1076"/>
          <ac:spMkLst>
            <pc:docMk/>
            <pc:sldMk cId="3778065525" sldId="403"/>
            <ac:spMk id="3" creationId="{DE2617F6-0488-4024-B936-ED7D065573DB}"/>
          </ac:spMkLst>
        </pc:spChg>
        <pc:spChg chg="mod">
          <ac:chgData name="이 경오" userId="03d471aaec579ec3" providerId="LiveId" clId="{05719FF2-8B2F-48D2-8BAD-7BDF267EE320}" dt="2020-05-10T12:35:49.095" v="549" actId="1076"/>
          <ac:spMkLst>
            <pc:docMk/>
            <pc:sldMk cId="3778065525" sldId="403"/>
            <ac:spMk id="6" creationId="{4B50F889-8904-45B9-873C-ED46A2910D4B}"/>
          </ac:spMkLst>
        </pc:spChg>
        <pc:spChg chg="mod">
          <ac:chgData name="이 경오" userId="03d471aaec579ec3" providerId="LiveId" clId="{05719FF2-8B2F-48D2-8BAD-7BDF267EE320}" dt="2020-05-10T12:35:39.810" v="548" actId="1076"/>
          <ac:spMkLst>
            <pc:docMk/>
            <pc:sldMk cId="3778065525" sldId="403"/>
            <ac:spMk id="48" creationId="{BA01F352-7BD0-4274-8E02-9180D5DA4203}"/>
          </ac:spMkLst>
        </pc:spChg>
        <pc:spChg chg="mod">
          <ac:chgData name="이 경오" userId="03d471aaec579ec3" providerId="LiveId" clId="{05719FF2-8B2F-48D2-8BAD-7BDF267EE320}" dt="2020-05-10T12:35:39.810" v="548" actId="1076"/>
          <ac:spMkLst>
            <pc:docMk/>
            <pc:sldMk cId="3778065525" sldId="403"/>
            <ac:spMk id="49" creationId="{7B02BB1C-5648-40A8-B601-838FA60CB7AF}"/>
          </ac:spMkLst>
        </pc:spChg>
        <pc:spChg chg="mod">
          <ac:chgData name="이 경오" userId="03d471aaec579ec3" providerId="LiveId" clId="{05719FF2-8B2F-48D2-8BAD-7BDF267EE320}" dt="2020-05-10T12:35:49.095" v="549" actId="1076"/>
          <ac:spMkLst>
            <pc:docMk/>
            <pc:sldMk cId="3778065525" sldId="403"/>
            <ac:spMk id="52" creationId="{C48034F6-D794-44EE-AD80-42DFFA3F29C9}"/>
          </ac:spMkLst>
        </pc:spChg>
        <pc:spChg chg="mod">
          <ac:chgData name="이 경오" userId="03d471aaec579ec3" providerId="LiveId" clId="{05719FF2-8B2F-48D2-8BAD-7BDF267EE320}" dt="2020-05-10T12:35:49.095" v="549" actId="1076"/>
          <ac:spMkLst>
            <pc:docMk/>
            <pc:sldMk cId="3778065525" sldId="403"/>
            <ac:spMk id="53" creationId="{6F2816E6-9D03-4573-B634-F6F51955CA97}"/>
          </ac:spMkLst>
        </pc:spChg>
        <pc:spChg chg="mod">
          <ac:chgData name="이 경오" userId="03d471aaec579ec3" providerId="LiveId" clId="{05719FF2-8B2F-48D2-8BAD-7BDF267EE320}" dt="2020-05-10T12:35:49.095" v="549" actId="1076"/>
          <ac:spMkLst>
            <pc:docMk/>
            <pc:sldMk cId="3778065525" sldId="403"/>
            <ac:spMk id="54" creationId="{42866847-57E0-4C38-A701-DC6AA557A24E}"/>
          </ac:spMkLst>
        </pc:spChg>
        <pc:spChg chg="mod">
          <ac:chgData name="이 경오" userId="03d471aaec579ec3" providerId="LiveId" clId="{05719FF2-8B2F-48D2-8BAD-7BDF267EE320}" dt="2020-05-10T12:35:49.095" v="549" actId="1076"/>
          <ac:spMkLst>
            <pc:docMk/>
            <pc:sldMk cId="3778065525" sldId="403"/>
            <ac:spMk id="56" creationId="{F26D7BF4-BEA1-4B92-BCAF-5981263075B6}"/>
          </ac:spMkLst>
        </pc:spChg>
        <pc:spChg chg="mod">
          <ac:chgData name="이 경오" userId="03d471aaec579ec3" providerId="LiveId" clId="{05719FF2-8B2F-48D2-8BAD-7BDF267EE320}" dt="2020-05-10T12:35:49.095" v="549" actId="1076"/>
          <ac:spMkLst>
            <pc:docMk/>
            <pc:sldMk cId="3778065525" sldId="403"/>
            <ac:spMk id="58" creationId="{339D94A8-59A7-49C1-A79A-B061909589D6}"/>
          </ac:spMkLst>
        </pc:spChg>
        <pc:spChg chg="mod">
          <ac:chgData name="이 경오" userId="03d471aaec579ec3" providerId="LiveId" clId="{05719FF2-8B2F-48D2-8BAD-7BDF267EE320}" dt="2020-05-10T12:35:49.095" v="549" actId="1076"/>
          <ac:spMkLst>
            <pc:docMk/>
            <pc:sldMk cId="3778065525" sldId="403"/>
            <ac:spMk id="59" creationId="{50B44B85-9769-4D4F-A2F8-7166768B2A28}"/>
          </ac:spMkLst>
        </pc:spChg>
        <pc:spChg chg="del mod">
          <ac:chgData name="이 경오" userId="03d471aaec579ec3" providerId="LiveId" clId="{05719FF2-8B2F-48D2-8BAD-7BDF267EE320}" dt="2020-05-10T12:32:33.463" v="520" actId="478"/>
          <ac:spMkLst>
            <pc:docMk/>
            <pc:sldMk cId="3778065525" sldId="403"/>
            <ac:spMk id="73" creationId="{50EA8426-C704-4C2B-A184-8ABAF96CD7F7}"/>
          </ac:spMkLst>
        </pc:spChg>
        <pc:spChg chg="mod">
          <ac:chgData name="이 경오" userId="03d471aaec579ec3" providerId="LiveId" clId="{05719FF2-8B2F-48D2-8BAD-7BDF267EE320}" dt="2020-05-10T12:30:59.799" v="499" actId="1076"/>
          <ac:spMkLst>
            <pc:docMk/>
            <pc:sldMk cId="3778065525" sldId="403"/>
            <ac:spMk id="98" creationId="{64B0BAE6-6854-4FA1-BE30-2AB9A0B5C2EE}"/>
          </ac:spMkLst>
        </pc:spChg>
        <pc:spChg chg="mod">
          <ac:chgData name="이 경오" userId="03d471aaec579ec3" providerId="LiveId" clId="{05719FF2-8B2F-48D2-8BAD-7BDF267EE320}" dt="2020-05-10T12:31:38.049" v="505" actId="948"/>
          <ac:spMkLst>
            <pc:docMk/>
            <pc:sldMk cId="3778065525" sldId="403"/>
            <ac:spMk id="99" creationId="{5452A394-8F2E-4265-979B-FCE5B70F2BF3}"/>
          </ac:spMkLst>
        </pc:spChg>
        <pc:picChg chg="mod">
          <ac:chgData name="이 경오" userId="03d471aaec579ec3" providerId="LiveId" clId="{05719FF2-8B2F-48D2-8BAD-7BDF267EE320}" dt="2020-05-10T12:35:49.095" v="549" actId="1076"/>
          <ac:picMkLst>
            <pc:docMk/>
            <pc:sldMk cId="3778065525" sldId="403"/>
            <ac:picMk id="7" creationId="{27B2CE8C-67B5-401B-89ED-3F2B5BC8F5FD}"/>
          </ac:picMkLst>
        </pc:picChg>
      </pc:sldChg>
      <pc:sldChg chg="modSp mod">
        <pc:chgData name="이 경오" userId="03d471aaec579ec3" providerId="LiveId" clId="{05719FF2-8B2F-48D2-8BAD-7BDF267EE320}" dt="2020-05-10T12:34:58.668" v="546" actId="207"/>
        <pc:sldMkLst>
          <pc:docMk/>
          <pc:sldMk cId="761251196" sldId="404"/>
        </pc:sldMkLst>
        <pc:spChg chg="mod">
          <ac:chgData name="이 경오" userId="03d471aaec579ec3" providerId="LiveId" clId="{05719FF2-8B2F-48D2-8BAD-7BDF267EE320}" dt="2020-05-10T12:34:13.518" v="543" actId="1076"/>
          <ac:spMkLst>
            <pc:docMk/>
            <pc:sldMk cId="761251196" sldId="404"/>
            <ac:spMk id="10" creationId="{1010A7B7-AA06-4797-9405-6321F110E4C1}"/>
          </ac:spMkLst>
        </pc:spChg>
        <pc:spChg chg="mod">
          <ac:chgData name="이 경오" userId="03d471aaec579ec3" providerId="LiveId" clId="{05719FF2-8B2F-48D2-8BAD-7BDF267EE320}" dt="2020-05-10T12:34:13.518" v="543" actId="1076"/>
          <ac:spMkLst>
            <pc:docMk/>
            <pc:sldMk cId="761251196" sldId="404"/>
            <ac:spMk id="11" creationId="{7D0CBA3A-1018-454B-88CC-FAF042B7EA30}"/>
          </ac:spMkLst>
        </pc:spChg>
        <pc:spChg chg="mod">
          <ac:chgData name="이 경오" userId="03d471aaec579ec3" providerId="LiveId" clId="{05719FF2-8B2F-48D2-8BAD-7BDF267EE320}" dt="2020-05-10T12:34:13.518" v="543" actId="1076"/>
          <ac:spMkLst>
            <pc:docMk/>
            <pc:sldMk cId="761251196" sldId="404"/>
            <ac:spMk id="20" creationId="{32506628-0AC0-48F1-850D-F1F28FC85967}"/>
          </ac:spMkLst>
        </pc:spChg>
        <pc:spChg chg="mod">
          <ac:chgData name="이 경오" userId="03d471aaec579ec3" providerId="LiveId" clId="{05719FF2-8B2F-48D2-8BAD-7BDF267EE320}" dt="2020-05-10T12:34:13.518" v="543" actId="1076"/>
          <ac:spMkLst>
            <pc:docMk/>
            <pc:sldMk cId="761251196" sldId="404"/>
            <ac:spMk id="21" creationId="{F3A1D5D8-2C3B-4A31-8E6C-A5D8C22CE538}"/>
          </ac:spMkLst>
        </pc:spChg>
        <pc:spChg chg="mod">
          <ac:chgData name="이 경오" userId="03d471aaec579ec3" providerId="LiveId" clId="{05719FF2-8B2F-48D2-8BAD-7BDF267EE320}" dt="2020-05-10T12:34:13.518" v="543" actId="1076"/>
          <ac:spMkLst>
            <pc:docMk/>
            <pc:sldMk cId="761251196" sldId="404"/>
            <ac:spMk id="27" creationId="{A3C11B28-9CA0-4C25-B2D9-B604996117C1}"/>
          </ac:spMkLst>
        </pc:spChg>
        <pc:spChg chg="mod">
          <ac:chgData name="이 경오" userId="03d471aaec579ec3" providerId="LiveId" clId="{05719FF2-8B2F-48D2-8BAD-7BDF267EE320}" dt="2020-05-10T12:33:37.828" v="535" actId="1076"/>
          <ac:spMkLst>
            <pc:docMk/>
            <pc:sldMk cId="761251196" sldId="404"/>
            <ac:spMk id="98" creationId="{64B0BAE6-6854-4FA1-BE30-2AB9A0B5C2EE}"/>
          </ac:spMkLst>
        </pc:spChg>
        <pc:spChg chg="mod">
          <ac:chgData name="이 경오" userId="03d471aaec579ec3" providerId="LiveId" clId="{05719FF2-8B2F-48D2-8BAD-7BDF267EE320}" dt="2020-05-10T12:34:58.668" v="546" actId="207"/>
          <ac:spMkLst>
            <pc:docMk/>
            <pc:sldMk cId="761251196" sldId="404"/>
            <ac:spMk id="99" creationId="{5452A394-8F2E-4265-979B-FCE5B70F2BF3}"/>
          </ac:spMkLst>
        </pc:spChg>
        <pc:picChg chg="mod">
          <ac:chgData name="이 경오" userId="03d471aaec579ec3" providerId="LiveId" clId="{05719FF2-8B2F-48D2-8BAD-7BDF267EE320}" dt="2020-05-10T12:34:13.518" v="543" actId="1076"/>
          <ac:picMkLst>
            <pc:docMk/>
            <pc:sldMk cId="761251196" sldId="404"/>
            <ac:picMk id="9" creationId="{6C5B4DA6-1CCE-4F5A-83E2-19C19D449EC2}"/>
          </ac:picMkLst>
        </pc:picChg>
      </pc:sldChg>
      <pc:sldChg chg="addSp modSp mod">
        <pc:chgData name="이 경오" userId="03d471aaec579ec3" providerId="LiveId" clId="{05719FF2-8B2F-48D2-8BAD-7BDF267EE320}" dt="2020-05-10T12:37:16.240" v="600" actId="14100"/>
        <pc:sldMkLst>
          <pc:docMk/>
          <pc:sldMk cId="3106242271" sldId="406"/>
        </pc:sldMkLst>
        <pc:spChg chg="add mod">
          <ac:chgData name="이 경오" userId="03d471aaec579ec3" providerId="LiveId" clId="{05719FF2-8B2F-48D2-8BAD-7BDF267EE320}" dt="2020-05-10T12:36:46.345" v="570" actId="571"/>
          <ac:spMkLst>
            <pc:docMk/>
            <pc:sldMk cId="3106242271" sldId="406"/>
            <ac:spMk id="10" creationId="{620E943A-A8D5-4B1D-B2AE-75178F8743CB}"/>
          </ac:spMkLst>
        </pc:spChg>
        <pc:spChg chg="add mod">
          <ac:chgData name="이 경오" userId="03d471aaec579ec3" providerId="LiveId" clId="{05719FF2-8B2F-48D2-8BAD-7BDF267EE320}" dt="2020-05-10T12:36:46.345" v="570" actId="571"/>
          <ac:spMkLst>
            <pc:docMk/>
            <pc:sldMk cId="3106242271" sldId="406"/>
            <ac:spMk id="11" creationId="{ADE886B9-97E2-4330-A62E-12747BAC5FAA}"/>
          </ac:spMkLst>
        </pc:spChg>
        <pc:spChg chg="add mod">
          <ac:chgData name="이 경오" userId="03d471aaec579ec3" providerId="LiveId" clId="{05719FF2-8B2F-48D2-8BAD-7BDF267EE320}" dt="2020-05-10T12:36:46.345" v="570" actId="571"/>
          <ac:spMkLst>
            <pc:docMk/>
            <pc:sldMk cId="3106242271" sldId="406"/>
            <ac:spMk id="12" creationId="{43C63657-6372-4AC9-9400-0FD20374DF10}"/>
          </ac:spMkLst>
        </pc:spChg>
        <pc:spChg chg="add mod">
          <ac:chgData name="이 경오" userId="03d471aaec579ec3" providerId="LiveId" clId="{05719FF2-8B2F-48D2-8BAD-7BDF267EE320}" dt="2020-05-10T12:36:46.345" v="570" actId="571"/>
          <ac:spMkLst>
            <pc:docMk/>
            <pc:sldMk cId="3106242271" sldId="406"/>
            <ac:spMk id="13" creationId="{29EA234F-7986-4C22-9B7F-181F48DE04FB}"/>
          </ac:spMkLst>
        </pc:spChg>
        <pc:spChg chg="mod">
          <ac:chgData name="이 경오" userId="03d471aaec579ec3" providerId="LiveId" clId="{05719FF2-8B2F-48D2-8BAD-7BDF267EE320}" dt="2020-05-10T12:36:00.660" v="552" actId="1076"/>
          <ac:spMkLst>
            <pc:docMk/>
            <pc:sldMk cId="3106242271" sldId="406"/>
            <ac:spMk id="18" creationId="{2763EFF1-B48D-45D7-89EA-509DF24FFE69}"/>
          </ac:spMkLst>
        </pc:spChg>
        <pc:spChg chg="mod">
          <ac:chgData name="이 경오" userId="03d471aaec579ec3" providerId="LiveId" clId="{05719FF2-8B2F-48D2-8BAD-7BDF267EE320}" dt="2020-05-10T12:36:05.550" v="554" actId="1076"/>
          <ac:spMkLst>
            <pc:docMk/>
            <pc:sldMk cId="3106242271" sldId="406"/>
            <ac:spMk id="19" creationId="{2776E237-3469-41C1-ABA2-559B1D65E6F6}"/>
          </ac:spMkLst>
        </pc:spChg>
        <pc:spChg chg="mod">
          <ac:chgData name="이 경오" userId="03d471aaec579ec3" providerId="LiveId" clId="{05719FF2-8B2F-48D2-8BAD-7BDF267EE320}" dt="2020-05-10T12:36:50.566" v="586" actId="1036"/>
          <ac:spMkLst>
            <pc:docMk/>
            <pc:sldMk cId="3106242271" sldId="406"/>
            <ac:spMk id="20" creationId="{45F08036-2082-47B7-93B7-B6A09D6715EC}"/>
          </ac:spMkLst>
        </pc:spChg>
        <pc:spChg chg="mod">
          <ac:chgData name="이 경오" userId="03d471aaec579ec3" providerId="LiveId" clId="{05719FF2-8B2F-48D2-8BAD-7BDF267EE320}" dt="2020-05-10T12:36:50.566" v="586" actId="1036"/>
          <ac:spMkLst>
            <pc:docMk/>
            <pc:sldMk cId="3106242271" sldId="406"/>
            <ac:spMk id="21" creationId="{9F103256-9293-40E7-91C2-CB5EBC2B9E71}"/>
          </ac:spMkLst>
        </pc:spChg>
        <pc:spChg chg="mod">
          <ac:chgData name="이 경오" userId="03d471aaec579ec3" providerId="LiveId" clId="{05719FF2-8B2F-48D2-8BAD-7BDF267EE320}" dt="2020-05-10T12:36:56.422" v="597" actId="1036"/>
          <ac:spMkLst>
            <pc:docMk/>
            <pc:sldMk cId="3106242271" sldId="406"/>
            <ac:spMk id="22" creationId="{AD2BF999-E5D1-4ADB-AFF7-3B1A8F7CB07F}"/>
          </ac:spMkLst>
        </pc:spChg>
        <pc:spChg chg="mod">
          <ac:chgData name="이 경오" userId="03d471aaec579ec3" providerId="LiveId" clId="{05719FF2-8B2F-48D2-8BAD-7BDF267EE320}" dt="2020-05-10T12:36:56.422" v="597" actId="1036"/>
          <ac:spMkLst>
            <pc:docMk/>
            <pc:sldMk cId="3106242271" sldId="406"/>
            <ac:spMk id="23" creationId="{D6A92B7E-A5CD-484A-BBC7-C1DB91E188C9}"/>
          </ac:spMkLst>
        </pc:spChg>
        <pc:cxnChg chg="add mod">
          <ac:chgData name="이 경오" userId="03d471aaec579ec3" providerId="LiveId" clId="{05719FF2-8B2F-48D2-8BAD-7BDF267EE320}" dt="2020-05-10T12:37:07.353" v="598"/>
          <ac:cxnSpMkLst>
            <pc:docMk/>
            <pc:sldMk cId="3106242271" sldId="406"/>
            <ac:cxnSpMk id="14" creationId="{D00DCCD1-65F8-4B1E-95C5-10E6B3B6600A}"/>
          </ac:cxnSpMkLst>
        </pc:cxnChg>
        <pc:cxnChg chg="add mod">
          <ac:chgData name="이 경오" userId="03d471aaec579ec3" providerId="LiveId" clId="{05719FF2-8B2F-48D2-8BAD-7BDF267EE320}" dt="2020-05-10T12:37:16.240" v="600" actId="14100"/>
          <ac:cxnSpMkLst>
            <pc:docMk/>
            <pc:sldMk cId="3106242271" sldId="406"/>
            <ac:cxnSpMk id="15" creationId="{493E70E2-7FB8-42F8-9B86-805E11BE631D}"/>
          </ac:cxnSpMkLst>
        </pc:cxnChg>
      </pc:sldChg>
      <pc:sldChg chg="modSp add mod">
        <pc:chgData name="이 경오" userId="03d471aaec579ec3" providerId="LiveId" clId="{05719FF2-8B2F-48D2-8BAD-7BDF267EE320}" dt="2020-05-10T12:38:20.823" v="605" actId="207"/>
        <pc:sldMkLst>
          <pc:docMk/>
          <pc:sldMk cId="2228219722" sldId="407"/>
        </pc:sldMkLst>
        <pc:spChg chg="mod">
          <ac:chgData name="이 경오" userId="03d471aaec579ec3" providerId="LiveId" clId="{05719FF2-8B2F-48D2-8BAD-7BDF267EE320}" dt="2020-05-10T12:37:33.010" v="602" actId="207"/>
          <ac:spMkLst>
            <pc:docMk/>
            <pc:sldMk cId="2228219722" sldId="407"/>
            <ac:spMk id="19" creationId="{2776E237-3469-41C1-ABA2-559B1D65E6F6}"/>
          </ac:spMkLst>
        </pc:spChg>
        <pc:spChg chg="mod">
          <ac:chgData name="이 경오" userId="03d471aaec579ec3" providerId="LiveId" clId="{05719FF2-8B2F-48D2-8BAD-7BDF267EE320}" dt="2020-05-10T12:38:01.097" v="603" actId="207"/>
          <ac:spMkLst>
            <pc:docMk/>
            <pc:sldMk cId="2228219722" sldId="407"/>
            <ac:spMk id="21" creationId="{9F103256-9293-40E7-91C2-CB5EBC2B9E71}"/>
          </ac:spMkLst>
        </pc:spChg>
        <pc:spChg chg="mod">
          <ac:chgData name="이 경오" userId="03d471aaec579ec3" providerId="LiveId" clId="{05719FF2-8B2F-48D2-8BAD-7BDF267EE320}" dt="2020-05-10T12:38:20.823" v="605" actId="207"/>
          <ac:spMkLst>
            <pc:docMk/>
            <pc:sldMk cId="2228219722" sldId="407"/>
            <ac:spMk id="23" creationId="{D6A92B7E-A5CD-484A-BBC7-C1DB91E188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D3D3E-B82C-4AE1-BE59-EB56D8686C81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C13D6-25EE-442B-81BE-1C16058B5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3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클립명_짧을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421ED-CBD3-4F80-9BCB-897D5D3848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275" y="2515090"/>
            <a:ext cx="10515600" cy="2158510"/>
          </a:xfrm>
          <a:prstGeom prst="rect">
            <a:avLst/>
          </a:prstGeom>
        </p:spPr>
        <p:txBody>
          <a:bodyPr wrap="none">
            <a:noAutofit/>
          </a:bodyPr>
          <a:lstStyle>
            <a:lvl1pPr algn="l">
              <a:defRPr sz="6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영상 클립명을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7E7A07-190A-40B2-98E2-E5FE13C352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7720" y="2108200"/>
            <a:ext cx="9898380" cy="406400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lang="ko-KR" altLang="en-US" sz="20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err="1"/>
              <a:t>챕터명을</a:t>
            </a:r>
            <a:r>
              <a:rPr lang="ko-KR" altLang="en-US" dirty="0"/>
              <a:t> 입력해주세요</a:t>
            </a:r>
            <a:r>
              <a:rPr lang="en-US" altLang="ko-KR" dirty="0"/>
              <a:t>. </a:t>
            </a:r>
            <a:r>
              <a:rPr lang="ko-KR" altLang="en-US" dirty="0"/>
              <a:t>숫자는 </a:t>
            </a:r>
            <a:r>
              <a:rPr lang="en-US" altLang="ko-KR" dirty="0"/>
              <a:t>01, 02, 03 </a:t>
            </a:r>
            <a:r>
              <a:rPr lang="ko-KR" altLang="en-US" dirty="0"/>
              <a:t>형식으로 넣어주세요</a:t>
            </a:r>
            <a:r>
              <a:rPr lang="en-US" altLang="ko-KR" dirty="0"/>
              <a:t>. (</a:t>
            </a:r>
            <a:r>
              <a:rPr lang="ko-KR" altLang="en-US" dirty="0"/>
              <a:t>예시</a:t>
            </a:r>
            <a:r>
              <a:rPr lang="en-US" altLang="ko-KR" dirty="0"/>
              <a:t>) 01. </a:t>
            </a:r>
            <a:r>
              <a:rPr lang="ko-KR" altLang="en-US" dirty="0"/>
              <a:t>포토샵 기본</a:t>
            </a:r>
          </a:p>
        </p:txBody>
      </p:sp>
    </p:spTree>
    <p:extLst>
      <p:ext uri="{BB962C8B-B14F-4D97-AF65-F5344CB8AC3E}">
        <p14:creationId xmlns:p14="http://schemas.microsoft.com/office/powerpoint/2010/main" val="243753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02A540-6502-47F3-9D22-2CA0B2DD23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783" y="255285"/>
            <a:ext cx="2441148" cy="307975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영상번호를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262EC3F-BF6D-4A15-B290-9E6A9D5EC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39" y="524962"/>
            <a:ext cx="1201726" cy="124410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과목명을 입력하십시오</a:t>
            </a:r>
            <a:r>
              <a:rPr lang="en-US" altLang="ko-KR" dirty="0"/>
              <a:t>. </a:t>
            </a:r>
            <a:r>
              <a:rPr lang="ko-KR" altLang="en-US" dirty="0"/>
              <a:t>줄 바꿈을 하실 때는 </a:t>
            </a:r>
            <a:r>
              <a:rPr lang="en-US" altLang="ko-KR" dirty="0"/>
              <a:t>Enter </a:t>
            </a:r>
            <a:r>
              <a:rPr lang="ko-KR" altLang="en-US" dirty="0"/>
              <a:t>대신 </a:t>
            </a:r>
            <a:r>
              <a:rPr lang="en-US" altLang="ko-KR" dirty="0" err="1"/>
              <a:t>Shift+Enter</a:t>
            </a:r>
            <a:r>
              <a:rPr lang="ko-KR" altLang="en-US" dirty="0"/>
              <a:t>를 사용해주세요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64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white background wallpaperì ëí ì´ë¯¸ì§ ê²ìê²°ê³¼">
            <a:extLst>
              <a:ext uri="{FF2B5EF4-FFF2-40B4-BE49-F238E27FC236}">
                <a16:creationId xmlns:a16="http://schemas.microsoft.com/office/drawing/2014/main" id="{CE376BEE-AE1A-4048-9D19-3DE0CC3E94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49A1934C-0E0A-4806-8D71-2990EAAE43AB}"/>
              </a:ext>
            </a:extLst>
          </p:cNvPr>
          <p:cNvSpPr/>
          <p:nvPr userDrawn="1"/>
        </p:nvSpPr>
        <p:spPr>
          <a:xfrm>
            <a:off x="1" y="6648450"/>
            <a:ext cx="7874971" cy="209550"/>
          </a:xfrm>
          <a:custGeom>
            <a:avLst/>
            <a:gdLst>
              <a:gd name="connsiteX0" fmla="*/ 0 w 7874971"/>
              <a:gd name="connsiteY0" fmla="*/ 0 h 209550"/>
              <a:gd name="connsiteX1" fmla="*/ 7874971 w 7874971"/>
              <a:gd name="connsiteY1" fmla="*/ 0 h 209550"/>
              <a:gd name="connsiteX2" fmla="*/ 7753350 w 7874971"/>
              <a:gd name="connsiteY2" fmla="*/ 209550 h 209550"/>
              <a:gd name="connsiteX3" fmla="*/ 0 w 7874971"/>
              <a:gd name="connsiteY3" fmla="*/ 209550 h 209550"/>
              <a:gd name="connsiteX4" fmla="*/ 0 w 7874971"/>
              <a:gd name="connsiteY4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4971" h="209550">
                <a:moveTo>
                  <a:pt x="0" y="0"/>
                </a:moveTo>
                <a:lnTo>
                  <a:pt x="7874971" y="0"/>
                </a:lnTo>
                <a:lnTo>
                  <a:pt x="7753350" y="209550"/>
                </a:lnTo>
                <a:lnTo>
                  <a:pt x="0" y="2095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08E976-9363-4CF6-8196-C099DF65C616}"/>
              </a:ext>
            </a:extLst>
          </p:cNvPr>
          <p:cNvSpPr txBox="1"/>
          <p:nvPr userDrawn="1"/>
        </p:nvSpPr>
        <p:spPr>
          <a:xfrm>
            <a:off x="1222778" y="6644719"/>
            <a:ext cx="25122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b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</a:t>
            </a:r>
            <a:r>
              <a: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FASTCAMPUS</a:t>
            </a:r>
            <a:r>
              <a:rPr lang="en-US" altLang="ko-KR" sz="700" b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 Corp. All Rights Reserved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3E1138-D452-4CE8-9641-FCF6F51958F4}"/>
              </a:ext>
            </a:extLst>
          </p:cNvPr>
          <p:cNvSpPr txBox="1"/>
          <p:nvPr userDrawn="1"/>
        </p:nvSpPr>
        <p:spPr>
          <a:xfrm>
            <a:off x="981478" y="2050708"/>
            <a:ext cx="1225977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</a:rPr>
              <a:t>Chapter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259B8B-2E76-4800-89C7-0D2702BFDBD2}"/>
              </a:ext>
            </a:extLst>
          </p:cNvPr>
          <p:cNvSpPr txBox="1"/>
          <p:nvPr userDrawn="1"/>
        </p:nvSpPr>
        <p:spPr>
          <a:xfrm>
            <a:off x="9145864" y="253121"/>
            <a:ext cx="1098378" cy="43088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0" dirty="0">
                <a:solidFill>
                  <a:schemeClr val="tx1"/>
                </a:solidFill>
              </a:rPr>
              <a:t>Fast Campus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Online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DA58B32-6C5D-4BBD-8D11-B632FACA939F}"/>
              </a:ext>
            </a:extLst>
          </p:cNvPr>
          <p:cNvCxnSpPr>
            <a:cxnSpLocks/>
          </p:cNvCxnSpPr>
          <p:nvPr userDrawn="1"/>
        </p:nvCxnSpPr>
        <p:spPr>
          <a:xfrm>
            <a:off x="10304992" y="321531"/>
            <a:ext cx="0" cy="28098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0BF944-0C74-4088-9426-E8DB89EED4E9}"/>
              </a:ext>
            </a:extLst>
          </p:cNvPr>
          <p:cNvSpPr txBox="1"/>
          <p:nvPr userDrawn="1"/>
        </p:nvSpPr>
        <p:spPr>
          <a:xfrm>
            <a:off x="10365741" y="253121"/>
            <a:ext cx="1181734" cy="43088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0" dirty="0">
                <a:solidFill>
                  <a:schemeClr val="tx1"/>
                </a:solidFill>
              </a:rPr>
              <a:t>Life Changing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Education</a:t>
            </a:r>
          </a:p>
        </p:txBody>
      </p:sp>
      <p:pic>
        <p:nvPicPr>
          <p:cNvPr id="68" name="Picture 2" descr="ì»¤ë¦¬ì´ ì±ì¥ì ìí ìµê³ ì ì¤ë¬´êµì¡ ìì¹´ë°ë¯¸">
            <a:extLst>
              <a:ext uri="{FF2B5EF4-FFF2-40B4-BE49-F238E27FC236}">
                <a16:creationId xmlns:a16="http://schemas.microsoft.com/office/drawing/2014/main" id="{EEDC46AE-70D7-4E80-8A2D-E22735AD20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320236"/>
            <a:ext cx="1260048" cy="35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3A04D321-4A1A-420E-8228-15A0175CE6A2}"/>
              </a:ext>
            </a:extLst>
          </p:cNvPr>
          <p:cNvSpPr/>
          <p:nvPr userDrawn="1"/>
        </p:nvSpPr>
        <p:spPr>
          <a:xfrm>
            <a:off x="7753350" y="6648740"/>
            <a:ext cx="4438650" cy="209260"/>
          </a:xfrm>
          <a:custGeom>
            <a:avLst/>
            <a:gdLst>
              <a:gd name="connsiteX0" fmla="*/ 121453 w 4438650"/>
              <a:gd name="connsiteY0" fmla="*/ 0 h 209260"/>
              <a:gd name="connsiteX1" fmla="*/ 4438650 w 4438650"/>
              <a:gd name="connsiteY1" fmla="*/ 0 h 209260"/>
              <a:gd name="connsiteX2" fmla="*/ 4438650 w 4438650"/>
              <a:gd name="connsiteY2" fmla="*/ 209260 h 209260"/>
              <a:gd name="connsiteX3" fmla="*/ 0 w 4438650"/>
              <a:gd name="connsiteY3" fmla="*/ 209260 h 209260"/>
              <a:gd name="connsiteX4" fmla="*/ 121453 w 4438650"/>
              <a:gd name="connsiteY4" fmla="*/ 0 h 2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8650" h="209260">
                <a:moveTo>
                  <a:pt x="121453" y="0"/>
                </a:moveTo>
                <a:lnTo>
                  <a:pt x="4438650" y="0"/>
                </a:lnTo>
                <a:lnTo>
                  <a:pt x="4438650" y="209260"/>
                </a:lnTo>
                <a:lnTo>
                  <a:pt x="0" y="209260"/>
                </a:lnTo>
                <a:lnTo>
                  <a:pt x="121453" y="0"/>
                </a:lnTo>
                <a:close/>
              </a:path>
            </a:pathLst>
          </a:custGeom>
          <a:solidFill>
            <a:srgbClr val="EE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36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A7351D-A549-4BAA-9878-E2116EE63BED}"/>
              </a:ext>
            </a:extLst>
          </p:cNvPr>
          <p:cNvSpPr/>
          <p:nvPr userDrawn="1"/>
        </p:nvSpPr>
        <p:spPr>
          <a:xfrm>
            <a:off x="0" y="0"/>
            <a:ext cx="12192000" cy="68577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4DD57B8-5149-4B40-915A-EB536D656456}"/>
              </a:ext>
            </a:extLst>
          </p:cNvPr>
          <p:cNvSpPr/>
          <p:nvPr userDrawn="1"/>
        </p:nvSpPr>
        <p:spPr>
          <a:xfrm>
            <a:off x="7753350" y="0"/>
            <a:ext cx="4438650" cy="6857710"/>
          </a:xfrm>
          <a:custGeom>
            <a:avLst/>
            <a:gdLst>
              <a:gd name="connsiteX0" fmla="*/ 3881889 w 4329073"/>
              <a:gd name="connsiteY0" fmla="*/ 0 h 6688414"/>
              <a:gd name="connsiteX1" fmla="*/ 4329073 w 4329073"/>
              <a:gd name="connsiteY1" fmla="*/ 0 h 6688414"/>
              <a:gd name="connsiteX2" fmla="*/ 4329073 w 4329073"/>
              <a:gd name="connsiteY2" fmla="*/ 6688414 h 6688414"/>
              <a:gd name="connsiteX3" fmla="*/ 0 w 4329073"/>
              <a:gd name="connsiteY3" fmla="*/ 6688414 h 6688414"/>
              <a:gd name="connsiteX4" fmla="*/ 3881889 w 4329073"/>
              <a:gd name="connsiteY4" fmla="*/ 0 h 6688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9073" h="6688414">
                <a:moveTo>
                  <a:pt x="3881889" y="0"/>
                </a:moveTo>
                <a:lnTo>
                  <a:pt x="4329073" y="0"/>
                </a:lnTo>
                <a:lnTo>
                  <a:pt x="4329073" y="6688414"/>
                </a:lnTo>
                <a:lnTo>
                  <a:pt x="0" y="6688414"/>
                </a:lnTo>
                <a:lnTo>
                  <a:pt x="3881889" y="0"/>
                </a:lnTo>
                <a:close/>
              </a:path>
            </a:pathLst>
          </a:custGeom>
          <a:solidFill>
            <a:srgbClr val="EE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1210E-4290-43BA-BF31-17AF741C3D23}"/>
              </a:ext>
            </a:extLst>
          </p:cNvPr>
          <p:cNvSpPr txBox="1"/>
          <p:nvPr userDrawn="1"/>
        </p:nvSpPr>
        <p:spPr>
          <a:xfrm>
            <a:off x="1222778" y="6644719"/>
            <a:ext cx="25122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b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</a:t>
            </a:r>
            <a:r>
              <a: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FASTCAMPUS</a:t>
            </a:r>
            <a:r>
              <a:rPr lang="en-US" altLang="ko-KR" sz="700" b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 Corp. All Rights Reserved</a:t>
            </a:r>
          </a:p>
        </p:txBody>
      </p:sp>
      <p:pic>
        <p:nvPicPr>
          <p:cNvPr id="11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95B4B388-18E4-42A4-934B-617451A585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9" y="6401872"/>
            <a:ext cx="786893" cy="2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94040C-7205-4541-BBC8-EF44C330B435}"/>
              </a:ext>
            </a:extLst>
          </p:cNvPr>
          <p:cNvSpPr/>
          <p:nvPr userDrawn="1"/>
        </p:nvSpPr>
        <p:spPr>
          <a:xfrm>
            <a:off x="1352550" y="209551"/>
            <a:ext cx="10839450" cy="643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8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rive.google.com/open?id=1Qg19FpSxMunZWG08hHilQDwybqXHIr-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A%B0%9C%EC%B2%B4-%EA%B4%80%EA%B3%84_%EB%AA%A8%EB%8D%B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7ABE4A9-0E2E-45E8-86C2-53BF8FA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b="1" dirty="0"/>
              <a:t>7-1. </a:t>
            </a:r>
            <a:r>
              <a:rPr lang="ko-KR" altLang="en-US" sz="5400" b="1" dirty="0"/>
              <a:t>테이블 설계의 기초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36D08-3177-4204-9E1A-503C2FAC8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36394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 err="1"/>
              <a:t>정규형</a:t>
            </a:r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B0BAE6-6854-4FA1-BE30-2AB9A0B5C2EE}"/>
              </a:ext>
            </a:extLst>
          </p:cNvPr>
          <p:cNvSpPr/>
          <p:nvPr/>
        </p:nvSpPr>
        <p:spPr>
          <a:xfrm>
            <a:off x="1353600" y="219649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제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정규형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(2NF)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위반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52A394-8F2E-4265-979B-FCE5B70F2BF3}"/>
              </a:ext>
            </a:extLst>
          </p:cNvPr>
          <p:cNvSpPr/>
          <p:nvPr/>
        </p:nvSpPr>
        <p:spPr>
          <a:xfrm>
            <a:off x="1502691" y="624363"/>
            <a:ext cx="505050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부분함수 종속성을 허용하지 않음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266700" indent="-266700"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기본키를 구성하는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열의 일부에만 함수 종속이 존재</a:t>
            </a:r>
            <a:r>
              <a:rPr lang="ko-KR" altLang="en-US" sz="1200" dirty="0">
                <a:latin typeface="+mn-ea"/>
              </a:rPr>
              <a:t>하는 것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F24E5B5-E55F-4590-8A2F-D41D4F795ACA}"/>
              </a:ext>
            </a:extLst>
          </p:cNvPr>
          <p:cNvSpPr/>
          <p:nvPr/>
        </p:nvSpPr>
        <p:spPr>
          <a:xfrm>
            <a:off x="1681622" y="1595525"/>
            <a:ext cx="1042674" cy="3757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n-ea"/>
              </a:rPr>
              <a:t>고객아이디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0D22425-EF36-4233-B86B-ECC977841FB5}"/>
              </a:ext>
            </a:extLst>
          </p:cNvPr>
          <p:cNvSpPr/>
          <p:nvPr/>
        </p:nvSpPr>
        <p:spPr>
          <a:xfrm>
            <a:off x="2724295" y="1595525"/>
            <a:ext cx="1652390" cy="3757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atin typeface="+mn-ea"/>
              </a:rPr>
              <a:t>주문순번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645B947-DE72-4FEA-AACA-3321E4BDE3BD}"/>
              </a:ext>
            </a:extLst>
          </p:cNvPr>
          <p:cNvSpPr/>
          <p:nvPr/>
        </p:nvSpPr>
        <p:spPr>
          <a:xfrm>
            <a:off x="6027569" y="1595525"/>
            <a:ext cx="1042674" cy="3757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고객명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BB3BFF8-62AD-4755-A5EC-8EBCCE5FE780}"/>
              </a:ext>
            </a:extLst>
          </p:cNvPr>
          <p:cNvSpPr/>
          <p:nvPr/>
        </p:nvSpPr>
        <p:spPr>
          <a:xfrm>
            <a:off x="7070243" y="1595525"/>
            <a:ext cx="1042674" cy="3757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고객등급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34C1D3A-91DC-40B1-A27C-D88C382EA1F2}"/>
              </a:ext>
            </a:extLst>
          </p:cNvPr>
          <p:cNvSpPr/>
          <p:nvPr/>
        </p:nvSpPr>
        <p:spPr>
          <a:xfrm>
            <a:off x="1681622" y="197131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5A31E91-F0F4-422D-9032-4F415F094060}"/>
              </a:ext>
            </a:extLst>
          </p:cNvPr>
          <p:cNvSpPr/>
          <p:nvPr/>
        </p:nvSpPr>
        <p:spPr>
          <a:xfrm>
            <a:off x="2724294" y="1971317"/>
            <a:ext cx="1652391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000001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9065B8B-407F-4381-BCF3-36A238B6E21A}"/>
              </a:ext>
            </a:extLst>
          </p:cNvPr>
          <p:cNvSpPr/>
          <p:nvPr/>
        </p:nvSpPr>
        <p:spPr>
          <a:xfrm>
            <a:off x="6027569" y="197131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이경오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1C821B3-4822-4EEF-9DDE-9FC0357D58F9}"/>
              </a:ext>
            </a:extLst>
          </p:cNvPr>
          <p:cNvSpPr/>
          <p:nvPr/>
        </p:nvSpPr>
        <p:spPr>
          <a:xfrm>
            <a:off x="7070243" y="197131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43A5486-66C6-4C42-BED4-281CE8AB0470}"/>
              </a:ext>
            </a:extLst>
          </p:cNvPr>
          <p:cNvSpPr/>
          <p:nvPr/>
        </p:nvSpPr>
        <p:spPr>
          <a:xfrm>
            <a:off x="1681622" y="234710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3D5384A-3BE1-4BDC-9560-C00C28B2B974}"/>
              </a:ext>
            </a:extLst>
          </p:cNvPr>
          <p:cNvSpPr/>
          <p:nvPr/>
        </p:nvSpPr>
        <p:spPr>
          <a:xfrm>
            <a:off x="2724294" y="2347104"/>
            <a:ext cx="1652392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000002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EC511AB-4A91-40D5-8249-FC4619A49944}"/>
              </a:ext>
            </a:extLst>
          </p:cNvPr>
          <p:cNvSpPr/>
          <p:nvPr/>
        </p:nvSpPr>
        <p:spPr>
          <a:xfrm>
            <a:off x="6027569" y="234710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이경오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1FD9353-8B5A-4A6C-9BAE-7644650A3AEA}"/>
              </a:ext>
            </a:extLst>
          </p:cNvPr>
          <p:cNvSpPr/>
          <p:nvPr/>
        </p:nvSpPr>
        <p:spPr>
          <a:xfrm>
            <a:off x="7070243" y="234710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C326F6A-DF11-494F-9CF2-A5BC0C3BA453}"/>
              </a:ext>
            </a:extLst>
          </p:cNvPr>
          <p:cNvSpPr/>
          <p:nvPr/>
        </p:nvSpPr>
        <p:spPr>
          <a:xfrm>
            <a:off x="1681622" y="272288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36FD9BA-9B1D-4533-818A-879DCDA8B8B0}"/>
              </a:ext>
            </a:extLst>
          </p:cNvPr>
          <p:cNvSpPr/>
          <p:nvPr/>
        </p:nvSpPr>
        <p:spPr>
          <a:xfrm>
            <a:off x="2724295" y="2722887"/>
            <a:ext cx="1652392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000003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27CD7AD-B343-4B35-8721-3BED1C719869}"/>
              </a:ext>
            </a:extLst>
          </p:cNvPr>
          <p:cNvSpPr/>
          <p:nvPr/>
        </p:nvSpPr>
        <p:spPr>
          <a:xfrm>
            <a:off x="6027569" y="272288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이경오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8B6DA5F-34AF-4D7A-9ABC-1F6AAFBA477F}"/>
              </a:ext>
            </a:extLst>
          </p:cNvPr>
          <p:cNvSpPr/>
          <p:nvPr/>
        </p:nvSpPr>
        <p:spPr>
          <a:xfrm>
            <a:off x="7070243" y="272288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E927DBE-034E-4037-99D7-903F266E5610}"/>
              </a:ext>
            </a:extLst>
          </p:cNvPr>
          <p:cNvSpPr/>
          <p:nvPr/>
        </p:nvSpPr>
        <p:spPr>
          <a:xfrm>
            <a:off x="1681622" y="309866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6CED11C-80EC-4A13-867C-FDCE33CF6CBB}"/>
              </a:ext>
            </a:extLst>
          </p:cNvPr>
          <p:cNvSpPr/>
          <p:nvPr/>
        </p:nvSpPr>
        <p:spPr>
          <a:xfrm>
            <a:off x="2724294" y="3098661"/>
            <a:ext cx="1652393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000001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701CF97-3A60-4076-A63C-16D5676CF9FD}"/>
              </a:ext>
            </a:extLst>
          </p:cNvPr>
          <p:cNvSpPr/>
          <p:nvPr/>
        </p:nvSpPr>
        <p:spPr>
          <a:xfrm>
            <a:off x="6027569" y="309866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이수지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D704251-E95B-4DEC-ACCD-9D441AE34384}"/>
              </a:ext>
            </a:extLst>
          </p:cNvPr>
          <p:cNvSpPr/>
          <p:nvPr/>
        </p:nvSpPr>
        <p:spPr>
          <a:xfrm>
            <a:off x="7070243" y="309865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EB2E05F-1019-4ADA-AE00-5A8880752700}"/>
              </a:ext>
            </a:extLst>
          </p:cNvPr>
          <p:cNvSpPr/>
          <p:nvPr/>
        </p:nvSpPr>
        <p:spPr>
          <a:xfrm>
            <a:off x="1681622" y="347442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07C4E7-8811-4DF8-B49A-F2745CB4683B}"/>
              </a:ext>
            </a:extLst>
          </p:cNvPr>
          <p:cNvSpPr/>
          <p:nvPr/>
        </p:nvSpPr>
        <p:spPr>
          <a:xfrm>
            <a:off x="2724294" y="3474422"/>
            <a:ext cx="1652393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000002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51F9568-7FD6-4939-BCA0-D4B624937D99}"/>
              </a:ext>
            </a:extLst>
          </p:cNvPr>
          <p:cNvSpPr/>
          <p:nvPr/>
        </p:nvSpPr>
        <p:spPr>
          <a:xfrm>
            <a:off x="6027569" y="347442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이수지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395C3D6-603E-4C50-86AE-F5FEA82FAF17}"/>
              </a:ext>
            </a:extLst>
          </p:cNvPr>
          <p:cNvSpPr/>
          <p:nvPr/>
        </p:nvSpPr>
        <p:spPr>
          <a:xfrm>
            <a:off x="7070243" y="347442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CCF51B0-C990-4A45-A2E9-2B8C7F8E9F80}"/>
              </a:ext>
            </a:extLst>
          </p:cNvPr>
          <p:cNvSpPr/>
          <p:nvPr/>
        </p:nvSpPr>
        <p:spPr>
          <a:xfrm>
            <a:off x="1512072" y="1225753"/>
            <a:ext cx="4181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주문 테이블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FCF9461-D971-4924-8C53-5BE6B91EAA27}"/>
              </a:ext>
            </a:extLst>
          </p:cNvPr>
          <p:cNvSpPr/>
          <p:nvPr/>
        </p:nvSpPr>
        <p:spPr>
          <a:xfrm>
            <a:off x="4376685" y="1595525"/>
            <a:ext cx="1652390" cy="3757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주문일자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333A826-25BE-4374-8659-42C5BD26ECF4}"/>
              </a:ext>
            </a:extLst>
          </p:cNvPr>
          <p:cNvSpPr/>
          <p:nvPr/>
        </p:nvSpPr>
        <p:spPr>
          <a:xfrm>
            <a:off x="4376684" y="1971317"/>
            <a:ext cx="1652391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20200505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F1B280A-C88B-44AC-BD56-357A26E8DDE2}"/>
              </a:ext>
            </a:extLst>
          </p:cNvPr>
          <p:cNvSpPr/>
          <p:nvPr/>
        </p:nvSpPr>
        <p:spPr>
          <a:xfrm>
            <a:off x="4376684" y="2347104"/>
            <a:ext cx="1652392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20200505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C3FA15-59C3-49FD-A3CE-7A0D98099072}"/>
              </a:ext>
            </a:extLst>
          </p:cNvPr>
          <p:cNvSpPr/>
          <p:nvPr/>
        </p:nvSpPr>
        <p:spPr>
          <a:xfrm>
            <a:off x="4376685" y="2722887"/>
            <a:ext cx="1652392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20200505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A289F0C-8874-4D97-ACE3-75DF89306627}"/>
              </a:ext>
            </a:extLst>
          </p:cNvPr>
          <p:cNvSpPr/>
          <p:nvPr/>
        </p:nvSpPr>
        <p:spPr>
          <a:xfrm>
            <a:off x="4376684" y="3098661"/>
            <a:ext cx="1652393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20200505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EF8A627-85E9-4A1A-AF81-691EED42EAB9}"/>
              </a:ext>
            </a:extLst>
          </p:cNvPr>
          <p:cNvSpPr/>
          <p:nvPr/>
        </p:nvSpPr>
        <p:spPr>
          <a:xfrm>
            <a:off x="4376684" y="3474422"/>
            <a:ext cx="1652393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20200505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BFDDB-4762-4203-9DA4-2049A77343FE}"/>
              </a:ext>
            </a:extLst>
          </p:cNvPr>
          <p:cNvSpPr/>
          <p:nvPr/>
        </p:nvSpPr>
        <p:spPr>
          <a:xfrm>
            <a:off x="1600187" y="1549066"/>
            <a:ext cx="2895613" cy="239483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CD34E8-8763-49B9-A4C4-CB2D19D3ADA9}"/>
              </a:ext>
            </a:extLst>
          </p:cNvPr>
          <p:cNvSpPr/>
          <p:nvPr/>
        </p:nvSpPr>
        <p:spPr>
          <a:xfrm>
            <a:off x="4059266" y="1256677"/>
            <a:ext cx="413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PK</a:t>
            </a:r>
            <a:endParaRPr lang="ko-KR" altLang="en-US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FFBC605-D4CA-4FBC-AC52-9DF0CE5E6DA7}"/>
              </a:ext>
            </a:extLst>
          </p:cNvPr>
          <p:cNvSpPr/>
          <p:nvPr/>
        </p:nvSpPr>
        <p:spPr>
          <a:xfrm>
            <a:off x="1512072" y="4068463"/>
            <a:ext cx="5041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함수 종속성</a:t>
            </a:r>
            <a:r>
              <a:rPr lang="en-US" altLang="ko-KR" sz="1400" dirty="0">
                <a:latin typeface="+mn-ea"/>
              </a:rPr>
              <a:t>(Functional Dependency) </a:t>
            </a:r>
            <a:r>
              <a:rPr lang="ko-KR" altLang="en-US" sz="1400" dirty="0">
                <a:latin typeface="+mn-ea"/>
              </a:rPr>
              <a:t>분석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E7DC3D-0D32-4CC1-89E6-DB9FBFCDE615}"/>
              </a:ext>
            </a:extLst>
          </p:cNvPr>
          <p:cNvSpPr/>
          <p:nvPr/>
        </p:nvSpPr>
        <p:spPr>
          <a:xfrm>
            <a:off x="6096000" y="1549067"/>
            <a:ext cx="2144765" cy="487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4E0B97-8E14-4567-A644-F1B097115FC7}"/>
              </a:ext>
            </a:extLst>
          </p:cNvPr>
          <p:cNvSpPr/>
          <p:nvPr/>
        </p:nvSpPr>
        <p:spPr>
          <a:xfrm>
            <a:off x="8307690" y="1564454"/>
            <a:ext cx="350331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올바른 집합 단위에 기초하고 있지 않음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갱신 시에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갱신 이상이 발생할 가능성</a:t>
            </a:r>
            <a:r>
              <a:rPr lang="ko-KR" altLang="en-US" sz="1400" dirty="0">
                <a:latin typeface="+mn-ea"/>
              </a:rPr>
              <a:t> 존재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주문 시마다 고객정보를 저장해야 함 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고객 정보의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중복이 발생</a:t>
            </a:r>
            <a:r>
              <a:rPr lang="ko-KR" altLang="en-US" sz="1400" dirty="0">
                <a:latin typeface="+mn-ea"/>
              </a:rPr>
              <a:t>할 수 있음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고객 정보를 모르면 주문이 불가능 함 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63813DB-DBDD-4846-8E56-A833EFB19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885436"/>
              </p:ext>
            </p:extLst>
          </p:nvPr>
        </p:nvGraphicFramePr>
        <p:xfrm>
          <a:off x="1600187" y="4428954"/>
          <a:ext cx="9607551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7376">
                  <a:extLst>
                    <a:ext uri="{9D8B030D-6E8A-4147-A177-3AD203B41FA5}">
                      <a16:colId xmlns:a16="http://schemas.microsoft.com/office/drawing/2014/main" val="3205388036"/>
                    </a:ext>
                  </a:extLst>
                </a:gridCol>
                <a:gridCol w="5210175">
                  <a:extLst>
                    <a:ext uri="{9D8B030D-6E8A-4147-A177-3AD203B41FA5}">
                      <a16:colId xmlns:a16="http://schemas.microsoft.com/office/drawing/2014/main" val="4261595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분석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05828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주문일자는 </a:t>
                      </a:r>
                      <a:r>
                        <a:rPr lang="ko-KR" altLang="en-US" sz="1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고객아이디와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주문순번으로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결정된다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부분함수 종속 아님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즉 기본키를 구성하는 열 전부에 함수 종속이 존재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503406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고객명은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고객아이디로만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결정된다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부분함수 종속임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즉 기본키를 구성하는 열의 일부에만 함수 종속이 존재하는 것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제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정규형 위반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529224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고객등급은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고객아이디로만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결정된다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부분함수 종속임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즉 기본키를 구성하는 열의 일부에만 함수 종속이 존재하는 것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제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정규형 위반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5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5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 err="1"/>
              <a:t>정규형</a:t>
            </a:r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B0BAE6-6854-4FA1-BE30-2AB9A0B5C2EE}"/>
              </a:ext>
            </a:extLst>
          </p:cNvPr>
          <p:cNvSpPr/>
          <p:nvPr/>
        </p:nvSpPr>
        <p:spPr>
          <a:xfrm>
            <a:off x="1353600" y="217775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제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정규형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(2NF)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위반 해소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52A394-8F2E-4265-979B-FCE5B70F2BF3}"/>
              </a:ext>
            </a:extLst>
          </p:cNvPr>
          <p:cNvSpPr/>
          <p:nvPr/>
        </p:nvSpPr>
        <p:spPr>
          <a:xfrm>
            <a:off x="1558985" y="651560"/>
            <a:ext cx="415601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전체 열이 기본키만으로 함수 종속 가짐</a:t>
            </a:r>
            <a:endParaRPr lang="en-US" altLang="ko-KR" sz="1400" dirty="0">
              <a:latin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기본키의 일부에만 종속하는 열 없음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F24E5B5-E55F-4590-8A2F-D41D4F795ACA}"/>
              </a:ext>
            </a:extLst>
          </p:cNvPr>
          <p:cNvSpPr/>
          <p:nvPr/>
        </p:nvSpPr>
        <p:spPr>
          <a:xfrm>
            <a:off x="1640419" y="1599843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고객아이디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0D22425-EF36-4233-B86B-ECC977841FB5}"/>
              </a:ext>
            </a:extLst>
          </p:cNvPr>
          <p:cNvSpPr/>
          <p:nvPr/>
        </p:nvSpPr>
        <p:spPr>
          <a:xfrm>
            <a:off x="2683092" y="1599843"/>
            <a:ext cx="1652390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주문순번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34C1D3A-91DC-40B1-A27C-D88C382EA1F2}"/>
              </a:ext>
            </a:extLst>
          </p:cNvPr>
          <p:cNvSpPr/>
          <p:nvPr/>
        </p:nvSpPr>
        <p:spPr>
          <a:xfrm>
            <a:off x="1640419" y="197563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5A31E91-F0F4-422D-9032-4F415F094060}"/>
              </a:ext>
            </a:extLst>
          </p:cNvPr>
          <p:cNvSpPr/>
          <p:nvPr/>
        </p:nvSpPr>
        <p:spPr>
          <a:xfrm>
            <a:off x="2683091" y="1975635"/>
            <a:ext cx="1652391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000001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43A5486-66C6-4C42-BED4-281CE8AB0470}"/>
              </a:ext>
            </a:extLst>
          </p:cNvPr>
          <p:cNvSpPr/>
          <p:nvPr/>
        </p:nvSpPr>
        <p:spPr>
          <a:xfrm>
            <a:off x="1640419" y="235142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3D5384A-3BE1-4BDC-9560-C00C28B2B974}"/>
              </a:ext>
            </a:extLst>
          </p:cNvPr>
          <p:cNvSpPr/>
          <p:nvPr/>
        </p:nvSpPr>
        <p:spPr>
          <a:xfrm>
            <a:off x="2683091" y="2351422"/>
            <a:ext cx="1652392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000002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C326F6A-DF11-494F-9CF2-A5BC0C3BA453}"/>
              </a:ext>
            </a:extLst>
          </p:cNvPr>
          <p:cNvSpPr/>
          <p:nvPr/>
        </p:nvSpPr>
        <p:spPr>
          <a:xfrm>
            <a:off x="1640419" y="272720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36FD9BA-9B1D-4533-818A-879DCDA8B8B0}"/>
              </a:ext>
            </a:extLst>
          </p:cNvPr>
          <p:cNvSpPr/>
          <p:nvPr/>
        </p:nvSpPr>
        <p:spPr>
          <a:xfrm>
            <a:off x="2683092" y="2727205"/>
            <a:ext cx="1652392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000003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E927DBE-034E-4037-99D7-903F266E5610}"/>
              </a:ext>
            </a:extLst>
          </p:cNvPr>
          <p:cNvSpPr/>
          <p:nvPr/>
        </p:nvSpPr>
        <p:spPr>
          <a:xfrm>
            <a:off x="1640419" y="310297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6CED11C-80EC-4A13-867C-FDCE33CF6CBB}"/>
              </a:ext>
            </a:extLst>
          </p:cNvPr>
          <p:cNvSpPr/>
          <p:nvPr/>
        </p:nvSpPr>
        <p:spPr>
          <a:xfrm>
            <a:off x="2683091" y="3102979"/>
            <a:ext cx="1652393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000001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EB2E05F-1019-4ADA-AE00-5A8880752700}"/>
              </a:ext>
            </a:extLst>
          </p:cNvPr>
          <p:cNvSpPr/>
          <p:nvPr/>
        </p:nvSpPr>
        <p:spPr>
          <a:xfrm>
            <a:off x="1640419" y="347874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07C4E7-8811-4DF8-B49A-F2745CB4683B}"/>
              </a:ext>
            </a:extLst>
          </p:cNvPr>
          <p:cNvSpPr/>
          <p:nvPr/>
        </p:nvSpPr>
        <p:spPr>
          <a:xfrm>
            <a:off x="2683091" y="3478740"/>
            <a:ext cx="1652393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000002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CCF51B0-C990-4A45-A2E9-2B8C7F8E9F80}"/>
              </a:ext>
            </a:extLst>
          </p:cNvPr>
          <p:cNvSpPr/>
          <p:nvPr/>
        </p:nvSpPr>
        <p:spPr>
          <a:xfrm>
            <a:off x="1558985" y="1276385"/>
            <a:ext cx="16523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고객주문 테이블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FCF9461-D971-4924-8C53-5BE6B91EAA27}"/>
              </a:ext>
            </a:extLst>
          </p:cNvPr>
          <p:cNvSpPr/>
          <p:nvPr/>
        </p:nvSpPr>
        <p:spPr>
          <a:xfrm>
            <a:off x="4335482" y="1599843"/>
            <a:ext cx="1652390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주문일자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333A826-25BE-4374-8659-42C5BD26ECF4}"/>
              </a:ext>
            </a:extLst>
          </p:cNvPr>
          <p:cNvSpPr/>
          <p:nvPr/>
        </p:nvSpPr>
        <p:spPr>
          <a:xfrm>
            <a:off x="4335481" y="1975635"/>
            <a:ext cx="1652391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20200505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F1B280A-C88B-44AC-BD56-357A26E8DDE2}"/>
              </a:ext>
            </a:extLst>
          </p:cNvPr>
          <p:cNvSpPr/>
          <p:nvPr/>
        </p:nvSpPr>
        <p:spPr>
          <a:xfrm>
            <a:off x="4335481" y="2351422"/>
            <a:ext cx="1652392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20200505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C3FA15-59C3-49FD-A3CE-7A0D98099072}"/>
              </a:ext>
            </a:extLst>
          </p:cNvPr>
          <p:cNvSpPr/>
          <p:nvPr/>
        </p:nvSpPr>
        <p:spPr>
          <a:xfrm>
            <a:off x="4335482" y="2727205"/>
            <a:ext cx="1652392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20200505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A289F0C-8874-4D97-ACE3-75DF89306627}"/>
              </a:ext>
            </a:extLst>
          </p:cNvPr>
          <p:cNvSpPr/>
          <p:nvPr/>
        </p:nvSpPr>
        <p:spPr>
          <a:xfrm>
            <a:off x="4335481" y="3102979"/>
            <a:ext cx="1652393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20200505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EF8A627-85E9-4A1A-AF81-691EED42EAB9}"/>
              </a:ext>
            </a:extLst>
          </p:cNvPr>
          <p:cNvSpPr/>
          <p:nvPr/>
        </p:nvSpPr>
        <p:spPr>
          <a:xfrm>
            <a:off x="4335481" y="3478740"/>
            <a:ext cx="1652393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20200505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BFDDB-4762-4203-9DA4-2049A77343FE}"/>
              </a:ext>
            </a:extLst>
          </p:cNvPr>
          <p:cNvSpPr/>
          <p:nvPr/>
        </p:nvSpPr>
        <p:spPr>
          <a:xfrm>
            <a:off x="1558984" y="1553384"/>
            <a:ext cx="2895613" cy="239483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59C54DB-0A4B-440D-9686-17F07BB15A0A}"/>
              </a:ext>
            </a:extLst>
          </p:cNvPr>
          <p:cNvSpPr/>
          <p:nvPr/>
        </p:nvSpPr>
        <p:spPr>
          <a:xfrm>
            <a:off x="7644382" y="1576617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고객명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67D2E1C-AC5D-400F-AC83-CD169A517E60}"/>
              </a:ext>
            </a:extLst>
          </p:cNvPr>
          <p:cNvSpPr/>
          <p:nvPr/>
        </p:nvSpPr>
        <p:spPr>
          <a:xfrm>
            <a:off x="8687056" y="1576617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고객등급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B2FF216-14AA-4F24-AA12-6040F61E2CC0}"/>
              </a:ext>
            </a:extLst>
          </p:cNvPr>
          <p:cNvSpPr/>
          <p:nvPr/>
        </p:nvSpPr>
        <p:spPr>
          <a:xfrm>
            <a:off x="7644382" y="195240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이경오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EF42DE0-A39F-4CA3-BF92-DFA84C5E3798}"/>
              </a:ext>
            </a:extLst>
          </p:cNvPr>
          <p:cNvSpPr/>
          <p:nvPr/>
        </p:nvSpPr>
        <p:spPr>
          <a:xfrm>
            <a:off x="8687056" y="195240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948BB87-B137-4AF5-8D80-C6EED13BE851}"/>
              </a:ext>
            </a:extLst>
          </p:cNvPr>
          <p:cNvSpPr/>
          <p:nvPr/>
        </p:nvSpPr>
        <p:spPr>
          <a:xfrm>
            <a:off x="7644382" y="231902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이수지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06B0C3B-29CD-4B4B-B9F6-69E23D1AC673}"/>
              </a:ext>
            </a:extLst>
          </p:cNvPr>
          <p:cNvSpPr/>
          <p:nvPr/>
        </p:nvSpPr>
        <p:spPr>
          <a:xfrm>
            <a:off x="8687056" y="231902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46B2ADD-3152-470B-AC0B-5B51F76B5815}"/>
              </a:ext>
            </a:extLst>
          </p:cNvPr>
          <p:cNvSpPr/>
          <p:nvPr/>
        </p:nvSpPr>
        <p:spPr>
          <a:xfrm>
            <a:off x="6601708" y="1576613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고객아이디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9137242-2AE5-46FC-8B94-66591423BDF8}"/>
              </a:ext>
            </a:extLst>
          </p:cNvPr>
          <p:cNvSpPr/>
          <p:nvPr/>
        </p:nvSpPr>
        <p:spPr>
          <a:xfrm>
            <a:off x="6601708" y="195240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886F98E-97B9-4634-B44F-AF160E2B6140}"/>
              </a:ext>
            </a:extLst>
          </p:cNvPr>
          <p:cNvSpPr/>
          <p:nvPr/>
        </p:nvSpPr>
        <p:spPr>
          <a:xfrm>
            <a:off x="6601708" y="231902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3519352-DA8D-4708-B2FD-CDF876096BE8}"/>
              </a:ext>
            </a:extLst>
          </p:cNvPr>
          <p:cNvSpPr/>
          <p:nvPr/>
        </p:nvSpPr>
        <p:spPr>
          <a:xfrm>
            <a:off x="6517130" y="1276385"/>
            <a:ext cx="16523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고객 테이블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69601AC-93FC-4052-A09B-407EE6FF776A}"/>
              </a:ext>
            </a:extLst>
          </p:cNvPr>
          <p:cNvSpPr/>
          <p:nvPr/>
        </p:nvSpPr>
        <p:spPr>
          <a:xfrm>
            <a:off x="6520531" y="1530159"/>
            <a:ext cx="1217681" cy="12470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E16F5B-142E-4663-8136-38832E90E06F}"/>
              </a:ext>
            </a:extLst>
          </p:cNvPr>
          <p:cNvSpPr/>
          <p:nvPr/>
        </p:nvSpPr>
        <p:spPr>
          <a:xfrm>
            <a:off x="1476002" y="4153643"/>
            <a:ext cx="5041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함수 종속성</a:t>
            </a:r>
            <a:r>
              <a:rPr lang="en-US" altLang="ko-KR" sz="1400" dirty="0">
                <a:latin typeface="+mn-ea"/>
              </a:rPr>
              <a:t>(Functional Dependency) </a:t>
            </a:r>
            <a:r>
              <a:rPr lang="ko-KR" altLang="en-US" sz="1400" dirty="0">
                <a:latin typeface="+mn-ea"/>
              </a:rPr>
              <a:t>분석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AD85B017-ADBD-4C87-A4C1-939A0BE68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81537"/>
              </p:ext>
            </p:extLst>
          </p:nvPr>
        </p:nvGraphicFramePr>
        <p:xfrm>
          <a:off x="1640419" y="4563025"/>
          <a:ext cx="9607551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7376">
                  <a:extLst>
                    <a:ext uri="{9D8B030D-6E8A-4147-A177-3AD203B41FA5}">
                      <a16:colId xmlns:a16="http://schemas.microsoft.com/office/drawing/2014/main" val="3205388036"/>
                    </a:ext>
                  </a:extLst>
                </a:gridCol>
                <a:gridCol w="5210175">
                  <a:extLst>
                    <a:ext uri="{9D8B030D-6E8A-4147-A177-3AD203B41FA5}">
                      <a16:colId xmlns:a16="http://schemas.microsoft.com/office/drawing/2014/main" val="4261595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분석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05828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주문일자는 </a:t>
                      </a:r>
                      <a:r>
                        <a:rPr lang="ko-KR" altLang="en-US" sz="1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고객아이디와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주문순번으로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결정된다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부분함수 종속 아님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즉 기본키를 구성하는 열 전부에 함수 종속이 존재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503406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고객명은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고객아이디로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결정된다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부분함수 종속 아님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즉 기본키를 구성하는 열 전부에 함수 종속이 존재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529224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고객등급은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고객아이디로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결정된다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부분함수 종속 아님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즉 기본키를 구성하는 열 전부에 함수 종속이 존재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5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3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 err="1"/>
              <a:t>정규형</a:t>
            </a:r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B0BAE6-6854-4FA1-BE30-2AB9A0B5C2EE}"/>
              </a:ext>
            </a:extLst>
          </p:cNvPr>
          <p:cNvSpPr/>
          <p:nvPr/>
        </p:nvSpPr>
        <p:spPr>
          <a:xfrm>
            <a:off x="1353600" y="219901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제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정규형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(3NF)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위반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52A394-8F2E-4265-979B-FCE5B70F2BF3}"/>
              </a:ext>
            </a:extLst>
          </p:cNvPr>
          <p:cNvSpPr/>
          <p:nvPr/>
        </p:nvSpPr>
        <p:spPr>
          <a:xfrm>
            <a:off x="1560037" y="669135"/>
            <a:ext cx="485981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  <a:tabLst>
                <a:tab pos="266700" algn="l"/>
              </a:tabLst>
            </a:pPr>
            <a:r>
              <a:rPr lang="ko-KR" altLang="en-US" sz="1400" dirty="0">
                <a:latin typeface="+mn-ea"/>
              </a:rPr>
              <a:t>기본 키를 제외한 일반 컬럼끼리 함수 종속이 발생</a:t>
            </a:r>
            <a:endParaRPr lang="en-US" altLang="ko-KR" sz="1400" dirty="0">
              <a:latin typeface="+mn-ea"/>
            </a:endParaRPr>
          </a:p>
          <a:p>
            <a:pPr marL="266700" indent="-266700">
              <a:buFont typeface="+mj-ea"/>
              <a:buAutoNum type="circleNumDbPlain"/>
              <a:tabLst>
                <a:tab pos="266700" algn="l"/>
              </a:tabLst>
            </a:pPr>
            <a:r>
              <a:rPr lang="ko-KR" altLang="en-US" sz="1400" dirty="0">
                <a:latin typeface="+mn-ea"/>
              </a:rPr>
              <a:t>기본 키 이외의 키 간 발생하는 함수의 종속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59C54DB-0A4B-440D-9686-17F07BB15A0A}"/>
              </a:ext>
            </a:extLst>
          </p:cNvPr>
          <p:cNvSpPr/>
          <p:nvPr/>
        </p:nvSpPr>
        <p:spPr>
          <a:xfrm>
            <a:off x="2687288" y="1608511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고객명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67D2E1C-AC5D-400F-AC83-CD169A517E60}"/>
              </a:ext>
            </a:extLst>
          </p:cNvPr>
          <p:cNvSpPr/>
          <p:nvPr/>
        </p:nvSpPr>
        <p:spPr>
          <a:xfrm>
            <a:off x="3729962" y="1608511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나이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B2FF216-14AA-4F24-AA12-6040F61E2CC0}"/>
              </a:ext>
            </a:extLst>
          </p:cNvPr>
          <p:cNvSpPr/>
          <p:nvPr/>
        </p:nvSpPr>
        <p:spPr>
          <a:xfrm>
            <a:off x="2687288" y="198430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이경오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EF42DE0-A39F-4CA3-BF92-DFA84C5E3798}"/>
              </a:ext>
            </a:extLst>
          </p:cNvPr>
          <p:cNvSpPr/>
          <p:nvPr/>
        </p:nvSpPr>
        <p:spPr>
          <a:xfrm>
            <a:off x="3729962" y="198430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36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D2321FA-D032-413E-A9A7-67CB665259D1}"/>
              </a:ext>
            </a:extLst>
          </p:cNvPr>
          <p:cNvSpPr/>
          <p:nvPr/>
        </p:nvSpPr>
        <p:spPr>
          <a:xfrm>
            <a:off x="2687288" y="236008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이수지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4279CA1-4651-448A-AF30-464AB709BF6E}"/>
              </a:ext>
            </a:extLst>
          </p:cNvPr>
          <p:cNvSpPr/>
          <p:nvPr/>
        </p:nvSpPr>
        <p:spPr>
          <a:xfrm>
            <a:off x="3729962" y="236008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27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4D44F2B-79F2-472C-BA0D-9F45DC20470F}"/>
              </a:ext>
            </a:extLst>
          </p:cNvPr>
          <p:cNvSpPr/>
          <p:nvPr/>
        </p:nvSpPr>
        <p:spPr>
          <a:xfrm>
            <a:off x="2687288" y="273587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이나라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4EBE7A8-374C-418F-A9E3-759BE90D2035}"/>
              </a:ext>
            </a:extLst>
          </p:cNvPr>
          <p:cNvSpPr/>
          <p:nvPr/>
        </p:nvSpPr>
        <p:spPr>
          <a:xfrm>
            <a:off x="3729962" y="273587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948BB87-B137-4AF5-8D80-C6EED13BE851}"/>
              </a:ext>
            </a:extLst>
          </p:cNvPr>
          <p:cNvSpPr/>
          <p:nvPr/>
        </p:nvSpPr>
        <p:spPr>
          <a:xfrm>
            <a:off x="2687288" y="311164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이지수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06B0C3B-29CD-4B4B-B9F6-69E23D1AC673}"/>
              </a:ext>
            </a:extLst>
          </p:cNvPr>
          <p:cNvSpPr/>
          <p:nvPr/>
        </p:nvSpPr>
        <p:spPr>
          <a:xfrm>
            <a:off x="3729962" y="311164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F2F3FC2-2BE5-42D0-BE0A-825E053599C1}"/>
              </a:ext>
            </a:extLst>
          </p:cNvPr>
          <p:cNvSpPr/>
          <p:nvPr/>
        </p:nvSpPr>
        <p:spPr>
          <a:xfrm>
            <a:off x="2687288" y="348740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이효성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2267224-8946-48A5-A66F-E4A22C110892}"/>
              </a:ext>
            </a:extLst>
          </p:cNvPr>
          <p:cNvSpPr/>
          <p:nvPr/>
        </p:nvSpPr>
        <p:spPr>
          <a:xfrm>
            <a:off x="3729962" y="348740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27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46B2ADD-3152-470B-AC0B-5B51F76B5815}"/>
              </a:ext>
            </a:extLst>
          </p:cNvPr>
          <p:cNvSpPr/>
          <p:nvPr/>
        </p:nvSpPr>
        <p:spPr>
          <a:xfrm>
            <a:off x="1644614" y="1608507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고객아이디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9137242-2AE5-46FC-8B94-66591423BDF8}"/>
              </a:ext>
            </a:extLst>
          </p:cNvPr>
          <p:cNvSpPr/>
          <p:nvPr/>
        </p:nvSpPr>
        <p:spPr>
          <a:xfrm>
            <a:off x="1644614" y="198429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E9282E8-6788-46C8-9C6A-B4D09B4739D3}"/>
              </a:ext>
            </a:extLst>
          </p:cNvPr>
          <p:cNvSpPr/>
          <p:nvPr/>
        </p:nvSpPr>
        <p:spPr>
          <a:xfrm>
            <a:off x="1644614" y="236008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41E9282-CD64-4983-891A-64D99B8984FE}"/>
              </a:ext>
            </a:extLst>
          </p:cNvPr>
          <p:cNvSpPr/>
          <p:nvPr/>
        </p:nvSpPr>
        <p:spPr>
          <a:xfrm>
            <a:off x="1644614" y="273586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886F98E-97B9-4634-B44F-AF160E2B6140}"/>
              </a:ext>
            </a:extLst>
          </p:cNvPr>
          <p:cNvSpPr/>
          <p:nvPr/>
        </p:nvSpPr>
        <p:spPr>
          <a:xfrm>
            <a:off x="1644614" y="311164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A931D2B-D7F1-4790-82E2-EAE86A2E16B5}"/>
              </a:ext>
            </a:extLst>
          </p:cNvPr>
          <p:cNvSpPr/>
          <p:nvPr/>
        </p:nvSpPr>
        <p:spPr>
          <a:xfrm>
            <a:off x="1644614" y="348740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3519352-DA8D-4708-B2FD-CDF876096BE8}"/>
              </a:ext>
            </a:extLst>
          </p:cNvPr>
          <p:cNvSpPr/>
          <p:nvPr/>
        </p:nvSpPr>
        <p:spPr>
          <a:xfrm>
            <a:off x="1560036" y="1308279"/>
            <a:ext cx="16523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고객 테이블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69601AC-93FC-4052-A09B-407EE6FF776A}"/>
              </a:ext>
            </a:extLst>
          </p:cNvPr>
          <p:cNvSpPr/>
          <p:nvPr/>
        </p:nvSpPr>
        <p:spPr>
          <a:xfrm>
            <a:off x="1563437" y="1562052"/>
            <a:ext cx="1217681" cy="239483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98CCA-9297-459C-9E07-CA51254890D5}"/>
              </a:ext>
            </a:extLst>
          </p:cNvPr>
          <p:cNvSpPr/>
          <p:nvPr/>
        </p:nvSpPr>
        <p:spPr>
          <a:xfrm>
            <a:off x="4772636" y="1608509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직업코드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ECDE6D9-D75C-43D2-98B5-312B77C56112}"/>
              </a:ext>
            </a:extLst>
          </p:cNvPr>
          <p:cNvSpPr/>
          <p:nvPr/>
        </p:nvSpPr>
        <p:spPr>
          <a:xfrm>
            <a:off x="4772636" y="198429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EB28CD-52F3-4CB0-B373-541A63D5E8F3}"/>
              </a:ext>
            </a:extLst>
          </p:cNvPr>
          <p:cNvSpPr/>
          <p:nvPr/>
        </p:nvSpPr>
        <p:spPr>
          <a:xfrm>
            <a:off x="4772636" y="236008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FAA01B-2EF1-4F14-8A79-65F8B8AD7F35}"/>
              </a:ext>
            </a:extLst>
          </p:cNvPr>
          <p:cNvSpPr/>
          <p:nvPr/>
        </p:nvSpPr>
        <p:spPr>
          <a:xfrm>
            <a:off x="4772636" y="273586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548C3B6-0174-4E39-AC32-B5991BD9BAA9}"/>
              </a:ext>
            </a:extLst>
          </p:cNvPr>
          <p:cNvSpPr/>
          <p:nvPr/>
        </p:nvSpPr>
        <p:spPr>
          <a:xfrm>
            <a:off x="4772636" y="311164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7B1A656-558B-4554-A94F-6757BC281985}"/>
              </a:ext>
            </a:extLst>
          </p:cNvPr>
          <p:cNvSpPr/>
          <p:nvPr/>
        </p:nvSpPr>
        <p:spPr>
          <a:xfrm>
            <a:off x="4772636" y="348740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55914D2-7979-43F4-8D15-85EE8D8B61E7}"/>
              </a:ext>
            </a:extLst>
          </p:cNvPr>
          <p:cNvSpPr/>
          <p:nvPr/>
        </p:nvSpPr>
        <p:spPr>
          <a:xfrm>
            <a:off x="5815310" y="1608507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직업명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959C251-5B41-4167-8253-9F70A0322626}"/>
              </a:ext>
            </a:extLst>
          </p:cNvPr>
          <p:cNvSpPr/>
          <p:nvPr/>
        </p:nvSpPr>
        <p:spPr>
          <a:xfrm>
            <a:off x="5815310" y="198429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SQL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개발자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43AC46-3E02-4845-A9A2-EFEF9BD041FA}"/>
              </a:ext>
            </a:extLst>
          </p:cNvPr>
          <p:cNvSpPr/>
          <p:nvPr/>
        </p:nvSpPr>
        <p:spPr>
          <a:xfrm>
            <a:off x="5815310" y="236008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변호사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3B6E574-9AE2-4A05-9CB1-21B5214C0B62}"/>
              </a:ext>
            </a:extLst>
          </p:cNvPr>
          <p:cNvSpPr/>
          <p:nvPr/>
        </p:nvSpPr>
        <p:spPr>
          <a:xfrm>
            <a:off x="5815310" y="273586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미용사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7B818DB-6E68-4162-9279-7E8F12242204}"/>
              </a:ext>
            </a:extLst>
          </p:cNvPr>
          <p:cNvSpPr/>
          <p:nvPr/>
        </p:nvSpPr>
        <p:spPr>
          <a:xfrm>
            <a:off x="5815310" y="311164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건축사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7CD2752-6B38-4387-908B-983AF79ED64C}"/>
              </a:ext>
            </a:extLst>
          </p:cNvPr>
          <p:cNvSpPr/>
          <p:nvPr/>
        </p:nvSpPr>
        <p:spPr>
          <a:xfrm>
            <a:off x="5815310" y="348740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용접공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CD119E-3273-4A53-A31D-6700EC5B3092}"/>
              </a:ext>
            </a:extLst>
          </p:cNvPr>
          <p:cNvSpPr/>
          <p:nvPr/>
        </p:nvSpPr>
        <p:spPr>
          <a:xfrm>
            <a:off x="1421638" y="4104356"/>
            <a:ext cx="5041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함수 종속성</a:t>
            </a:r>
            <a:r>
              <a:rPr lang="en-US" altLang="ko-KR" sz="1400" dirty="0">
                <a:latin typeface="+mn-ea"/>
              </a:rPr>
              <a:t>(Functional Dependency) </a:t>
            </a:r>
            <a:r>
              <a:rPr lang="ko-KR" altLang="en-US" sz="1400" dirty="0">
                <a:latin typeface="+mn-ea"/>
              </a:rPr>
              <a:t>분석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F1C83180-D116-41E8-86D8-D07C0CF23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743108"/>
              </p:ext>
            </p:extLst>
          </p:nvPr>
        </p:nvGraphicFramePr>
        <p:xfrm>
          <a:off x="1560036" y="4471473"/>
          <a:ext cx="9607551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7376">
                  <a:extLst>
                    <a:ext uri="{9D8B030D-6E8A-4147-A177-3AD203B41FA5}">
                      <a16:colId xmlns:a16="http://schemas.microsoft.com/office/drawing/2014/main" val="3205388036"/>
                    </a:ext>
                  </a:extLst>
                </a:gridCol>
                <a:gridCol w="5210175">
                  <a:extLst>
                    <a:ext uri="{9D8B030D-6E8A-4147-A177-3AD203B41FA5}">
                      <a16:colId xmlns:a16="http://schemas.microsoft.com/office/drawing/2014/main" val="4261595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분석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05828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고객명은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고객아이디로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결정된다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부분함수 종속 아님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즉 기본키를 구성하는 열 전부에 함수 종속이 존재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503406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나이는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고객아이디로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결정된다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부분함수 종속 아님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즉 기본키를 구성하는 열 전부에 함수 종속이 존재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529224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직업명은 직업코드로 결정된다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 typeface="Gotham" panose="02000604030000020004" pitchFamily="50" charset="0"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 칼럼인 직업코드에 함수 종속이 존재함 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제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정규형 위반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5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0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 err="1"/>
              <a:t>정규형</a:t>
            </a:r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B0BAE6-6854-4FA1-BE30-2AB9A0B5C2EE}"/>
              </a:ext>
            </a:extLst>
          </p:cNvPr>
          <p:cNvSpPr/>
          <p:nvPr/>
        </p:nvSpPr>
        <p:spPr>
          <a:xfrm>
            <a:off x="1353600" y="217573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제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정규형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(3NF)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위반 해소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52A394-8F2E-4265-979B-FCE5B70F2BF3}"/>
              </a:ext>
            </a:extLst>
          </p:cNvPr>
          <p:cNvSpPr/>
          <p:nvPr/>
        </p:nvSpPr>
        <p:spPr>
          <a:xfrm>
            <a:off x="1553357" y="634524"/>
            <a:ext cx="6219044" cy="583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고객 테이블과 직업 테이블로 테이블을 분리함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직업명은 직업코드에만 종속되므로 별도의 테이블로 분리 해야함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59C54DB-0A4B-440D-9686-17F07BB15A0A}"/>
              </a:ext>
            </a:extLst>
          </p:cNvPr>
          <p:cNvSpPr/>
          <p:nvPr/>
        </p:nvSpPr>
        <p:spPr>
          <a:xfrm>
            <a:off x="2680608" y="1698097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고객명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67D2E1C-AC5D-400F-AC83-CD169A517E60}"/>
              </a:ext>
            </a:extLst>
          </p:cNvPr>
          <p:cNvSpPr/>
          <p:nvPr/>
        </p:nvSpPr>
        <p:spPr>
          <a:xfrm>
            <a:off x="3723282" y="1698097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나이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B2FF216-14AA-4F24-AA12-6040F61E2CC0}"/>
              </a:ext>
            </a:extLst>
          </p:cNvPr>
          <p:cNvSpPr/>
          <p:nvPr/>
        </p:nvSpPr>
        <p:spPr>
          <a:xfrm>
            <a:off x="2680608" y="207388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이경오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EF42DE0-A39F-4CA3-BF92-DFA84C5E3798}"/>
              </a:ext>
            </a:extLst>
          </p:cNvPr>
          <p:cNvSpPr/>
          <p:nvPr/>
        </p:nvSpPr>
        <p:spPr>
          <a:xfrm>
            <a:off x="3723282" y="207388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36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D2321FA-D032-413E-A9A7-67CB665259D1}"/>
              </a:ext>
            </a:extLst>
          </p:cNvPr>
          <p:cNvSpPr/>
          <p:nvPr/>
        </p:nvSpPr>
        <p:spPr>
          <a:xfrm>
            <a:off x="2680608" y="244967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이수지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4279CA1-4651-448A-AF30-464AB709BF6E}"/>
              </a:ext>
            </a:extLst>
          </p:cNvPr>
          <p:cNvSpPr/>
          <p:nvPr/>
        </p:nvSpPr>
        <p:spPr>
          <a:xfrm>
            <a:off x="3723282" y="244967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27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4D44F2B-79F2-472C-BA0D-9F45DC20470F}"/>
              </a:ext>
            </a:extLst>
          </p:cNvPr>
          <p:cNvSpPr/>
          <p:nvPr/>
        </p:nvSpPr>
        <p:spPr>
          <a:xfrm>
            <a:off x="2680608" y="282545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이나라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4EBE7A8-374C-418F-A9E3-759BE90D2035}"/>
              </a:ext>
            </a:extLst>
          </p:cNvPr>
          <p:cNvSpPr/>
          <p:nvPr/>
        </p:nvSpPr>
        <p:spPr>
          <a:xfrm>
            <a:off x="3723282" y="282545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948BB87-B137-4AF5-8D80-C6EED13BE851}"/>
              </a:ext>
            </a:extLst>
          </p:cNvPr>
          <p:cNvSpPr/>
          <p:nvPr/>
        </p:nvSpPr>
        <p:spPr>
          <a:xfrm>
            <a:off x="2680608" y="320123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이찬구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06B0C3B-29CD-4B4B-B9F6-69E23D1AC673}"/>
              </a:ext>
            </a:extLst>
          </p:cNvPr>
          <p:cNvSpPr/>
          <p:nvPr/>
        </p:nvSpPr>
        <p:spPr>
          <a:xfrm>
            <a:off x="3723282" y="320123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F2F3FC2-2BE5-42D0-BE0A-825E053599C1}"/>
              </a:ext>
            </a:extLst>
          </p:cNvPr>
          <p:cNvSpPr/>
          <p:nvPr/>
        </p:nvSpPr>
        <p:spPr>
          <a:xfrm>
            <a:off x="2680608" y="357699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이효성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2267224-8946-48A5-A66F-E4A22C110892}"/>
              </a:ext>
            </a:extLst>
          </p:cNvPr>
          <p:cNvSpPr/>
          <p:nvPr/>
        </p:nvSpPr>
        <p:spPr>
          <a:xfrm>
            <a:off x="3723282" y="357699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27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46B2ADD-3152-470B-AC0B-5B51F76B5815}"/>
              </a:ext>
            </a:extLst>
          </p:cNvPr>
          <p:cNvSpPr/>
          <p:nvPr/>
        </p:nvSpPr>
        <p:spPr>
          <a:xfrm>
            <a:off x="1637934" y="1698093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고객아이디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9137242-2AE5-46FC-8B94-66591423BDF8}"/>
              </a:ext>
            </a:extLst>
          </p:cNvPr>
          <p:cNvSpPr/>
          <p:nvPr/>
        </p:nvSpPr>
        <p:spPr>
          <a:xfrm>
            <a:off x="1637934" y="207388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E9282E8-6788-46C8-9C6A-B4D09B4739D3}"/>
              </a:ext>
            </a:extLst>
          </p:cNvPr>
          <p:cNvSpPr/>
          <p:nvPr/>
        </p:nvSpPr>
        <p:spPr>
          <a:xfrm>
            <a:off x="1637934" y="244967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41E9282-CD64-4983-891A-64D99B8984FE}"/>
              </a:ext>
            </a:extLst>
          </p:cNvPr>
          <p:cNvSpPr/>
          <p:nvPr/>
        </p:nvSpPr>
        <p:spPr>
          <a:xfrm>
            <a:off x="1637934" y="282545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886F98E-97B9-4634-B44F-AF160E2B6140}"/>
              </a:ext>
            </a:extLst>
          </p:cNvPr>
          <p:cNvSpPr/>
          <p:nvPr/>
        </p:nvSpPr>
        <p:spPr>
          <a:xfrm>
            <a:off x="1637934" y="320122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A931D2B-D7F1-4790-82E2-EAE86A2E16B5}"/>
              </a:ext>
            </a:extLst>
          </p:cNvPr>
          <p:cNvSpPr/>
          <p:nvPr/>
        </p:nvSpPr>
        <p:spPr>
          <a:xfrm>
            <a:off x="1637934" y="357699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C00005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3519352-DA8D-4708-B2FD-CDF876096BE8}"/>
              </a:ext>
            </a:extLst>
          </p:cNvPr>
          <p:cNvSpPr/>
          <p:nvPr/>
        </p:nvSpPr>
        <p:spPr>
          <a:xfrm>
            <a:off x="1553356" y="1397865"/>
            <a:ext cx="16523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고객 테이블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69601AC-93FC-4052-A09B-407EE6FF776A}"/>
              </a:ext>
            </a:extLst>
          </p:cNvPr>
          <p:cNvSpPr/>
          <p:nvPr/>
        </p:nvSpPr>
        <p:spPr>
          <a:xfrm>
            <a:off x="1556757" y="1651638"/>
            <a:ext cx="1217681" cy="239483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1B2B0BD0-A1F2-4AA6-BD5C-BA08A7B259C6}"/>
              </a:ext>
            </a:extLst>
          </p:cNvPr>
          <p:cNvSpPr/>
          <p:nvPr/>
        </p:nvSpPr>
        <p:spPr>
          <a:xfrm>
            <a:off x="1553356" y="4605009"/>
            <a:ext cx="4734109" cy="58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ct val="120000"/>
              </a:lnSpc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제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정규형 및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정규형은 실무에서 거의 쓰이지 않음</a:t>
            </a:r>
            <a:endParaRPr lang="en-US" altLang="ko-KR" sz="1400" dirty="0">
              <a:latin typeface="+mn-ea"/>
            </a:endParaRPr>
          </a:p>
          <a:p>
            <a:pPr marL="180975" indent="-180975">
              <a:lnSpc>
                <a:spcPct val="120000"/>
              </a:lnSpc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제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정규형 까지만 완벽히 이해하는 것이 중요함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98CCA-9297-459C-9E07-CA51254890D5}"/>
              </a:ext>
            </a:extLst>
          </p:cNvPr>
          <p:cNvSpPr/>
          <p:nvPr/>
        </p:nvSpPr>
        <p:spPr>
          <a:xfrm>
            <a:off x="4765956" y="1698095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직업코드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ECDE6D9-D75C-43D2-98B5-312B77C56112}"/>
              </a:ext>
            </a:extLst>
          </p:cNvPr>
          <p:cNvSpPr/>
          <p:nvPr/>
        </p:nvSpPr>
        <p:spPr>
          <a:xfrm>
            <a:off x="4765956" y="207388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EB28CD-52F3-4CB0-B373-541A63D5E8F3}"/>
              </a:ext>
            </a:extLst>
          </p:cNvPr>
          <p:cNvSpPr/>
          <p:nvPr/>
        </p:nvSpPr>
        <p:spPr>
          <a:xfrm>
            <a:off x="4765956" y="244967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FAA01B-2EF1-4F14-8A79-65F8B8AD7F35}"/>
              </a:ext>
            </a:extLst>
          </p:cNvPr>
          <p:cNvSpPr/>
          <p:nvPr/>
        </p:nvSpPr>
        <p:spPr>
          <a:xfrm>
            <a:off x="4765956" y="282545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548C3B6-0174-4E39-AC32-B5991BD9BAA9}"/>
              </a:ext>
            </a:extLst>
          </p:cNvPr>
          <p:cNvSpPr/>
          <p:nvPr/>
        </p:nvSpPr>
        <p:spPr>
          <a:xfrm>
            <a:off x="4765956" y="320122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7B1A656-558B-4554-A94F-6757BC281985}"/>
              </a:ext>
            </a:extLst>
          </p:cNvPr>
          <p:cNvSpPr/>
          <p:nvPr/>
        </p:nvSpPr>
        <p:spPr>
          <a:xfrm>
            <a:off x="4765956" y="357699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55914D2-7979-43F4-8D15-85EE8D8B61E7}"/>
              </a:ext>
            </a:extLst>
          </p:cNvPr>
          <p:cNvSpPr/>
          <p:nvPr/>
        </p:nvSpPr>
        <p:spPr>
          <a:xfrm>
            <a:off x="7358881" y="1693933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직업명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959C251-5B41-4167-8253-9F70A0322626}"/>
              </a:ext>
            </a:extLst>
          </p:cNvPr>
          <p:cNvSpPr/>
          <p:nvPr/>
        </p:nvSpPr>
        <p:spPr>
          <a:xfrm>
            <a:off x="7358881" y="206972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SQL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개발자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43AC46-3E02-4845-A9A2-EFEF9BD041FA}"/>
              </a:ext>
            </a:extLst>
          </p:cNvPr>
          <p:cNvSpPr/>
          <p:nvPr/>
        </p:nvSpPr>
        <p:spPr>
          <a:xfrm>
            <a:off x="7358881" y="244551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변호사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3B6E574-9AE2-4A05-9CB1-21B5214C0B62}"/>
              </a:ext>
            </a:extLst>
          </p:cNvPr>
          <p:cNvSpPr/>
          <p:nvPr/>
        </p:nvSpPr>
        <p:spPr>
          <a:xfrm>
            <a:off x="7358881" y="282129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미용사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7B818DB-6E68-4162-9279-7E8F12242204}"/>
              </a:ext>
            </a:extLst>
          </p:cNvPr>
          <p:cNvSpPr/>
          <p:nvPr/>
        </p:nvSpPr>
        <p:spPr>
          <a:xfrm>
            <a:off x="7358881" y="319706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건축사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7CD2752-6B38-4387-908B-983AF79ED64C}"/>
              </a:ext>
            </a:extLst>
          </p:cNvPr>
          <p:cNvSpPr/>
          <p:nvPr/>
        </p:nvSpPr>
        <p:spPr>
          <a:xfrm>
            <a:off x="7358881" y="357282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용접공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DC9B43-39F7-416E-AFA6-8CA9A7A8DADA}"/>
              </a:ext>
            </a:extLst>
          </p:cNvPr>
          <p:cNvSpPr/>
          <p:nvPr/>
        </p:nvSpPr>
        <p:spPr>
          <a:xfrm>
            <a:off x="6316207" y="1693929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직업코드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87F8B30-F055-44AA-8FB3-C5C6BB7E5373}"/>
              </a:ext>
            </a:extLst>
          </p:cNvPr>
          <p:cNvSpPr/>
          <p:nvPr/>
        </p:nvSpPr>
        <p:spPr>
          <a:xfrm>
            <a:off x="6316207" y="206971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9970CA-9CDF-44F9-9232-C36B0A07E552}"/>
              </a:ext>
            </a:extLst>
          </p:cNvPr>
          <p:cNvSpPr/>
          <p:nvPr/>
        </p:nvSpPr>
        <p:spPr>
          <a:xfrm>
            <a:off x="6316207" y="244550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03D5E9-7A66-4180-ABE8-70AA877923B2}"/>
              </a:ext>
            </a:extLst>
          </p:cNvPr>
          <p:cNvSpPr/>
          <p:nvPr/>
        </p:nvSpPr>
        <p:spPr>
          <a:xfrm>
            <a:off x="6316207" y="282128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99781-E55A-4169-B0BF-9699A4ED020E}"/>
              </a:ext>
            </a:extLst>
          </p:cNvPr>
          <p:cNvSpPr/>
          <p:nvPr/>
        </p:nvSpPr>
        <p:spPr>
          <a:xfrm>
            <a:off x="6316207" y="319706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F709BE1-118F-4C48-9506-9D5FC1C516B0}"/>
              </a:ext>
            </a:extLst>
          </p:cNvPr>
          <p:cNvSpPr/>
          <p:nvPr/>
        </p:nvSpPr>
        <p:spPr>
          <a:xfrm>
            <a:off x="6316207" y="357282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J005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6E4812C-60B1-444A-8366-326882C0687D}"/>
              </a:ext>
            </a:extLst>
          </p:cNvPr>
          <p:cNvSpPr/>
          <p:nvPr/>
        </p:nvSpPr>
        <p:spPr>
          <a:xfrm>
            <a:off x="6227828" y="1392551"/>
            <a:ext cx="16523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직업 테이블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AF15751-F68F-404A-B54A-13D6BB8CCA44}"/>
              </a:ext>
            </a:extLst>
          </p:cNvPr>
          <p:cNvSpPr/>
          <p:nvPr/>
        </p:nvSpPr>
        <p:spPr>
          <a:xfrm>
            <a:off x="1353600" y="4241420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제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4, 5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정규형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83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7ABE4A9-0E2E-45E8-86C2-53BF8FA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b="1" dirty="0"/>
              <a:t>7-4. DA# </a:t>
            </a:r>
            <a:r>
              <a:rPr lang="ko-KR" altLang="en-US" sz="4800" b="1" dirty="0"/>
              <a:t>설치 및 데이터 모델링 실습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36D08-3177-4204-9E1A-503C2FAC8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14130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</a:t>
            </a:r>
            <a:r>
              <a:rPr lang="ko-KR" altLang="en-US" dirty="0" smtClean="0"/>
              <a:t>설계</a:t>
            </a:r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en-US" altLang="ko-KR" dirty="0"/>
              <a:t>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1353600" y="217576"/>
            <a:ext cx="155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DA#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이란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  <a:endParaRPr lang="ko-KR" altLang="en-US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DE40A8-EE51-457D-B4AD-F8D82C3A3B6D}"/>
              </a:ext>
            </a:extLst>
          </p:cNvPr>
          <p:cNvSpPr/>
          <p:nvPr/>
        </p:nvSpPr>
        <p:spPr>
          <a:xfrm>
            <a:off x="1505794" y="636520"/>
            <a:ext cx="9998697" cy="11010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데이터 전문 회사 ㈜</a:t>
            </a:r>
            <a:r>
              <a:rPr lang="ko-KR" altLang="en-US" sz="1400" dirty="0" err="1">
                <a:latin typeface="+mn-ea"/>
              </a:rPr>
              <a:t>엔코아에서</a:t>
            </a:r>
            <a:r>
              <a:rPr lang="ko-KR" altLang="en-US" sz="1400" dirty="0">
                <a:latin typeface="+mn-ea"/>
              </a:rPr>
              <a:t> 개발 및 출시한 데이터 모델링 도구</a:t>
            </a:r>
            <a:endParaRPr lang="en-US" altLang="ko-KR" sz="1400" dirty="0"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교육용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비상업용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으로는 무료임 사내 비즈니스에 도입 시 라이선스를 구매해야 함</a:t>
            </a:r>
            <a:endParaRPr lang="en-US" altLang="ko-KR" sz="1400" dirty="0"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외산 툴에 비해서 배우기 쉽고 다양한 기능을 가지고 있어서 최근 현업에서 많이 쓰이고 있는 추세임</a:t>
            </a:r>
            <a:endParaRPr lang="en-US" altLang="ko-KR" sz="1400" dirty="0"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최근에 각광을 받고 있는 데이터 모델링 표기법 중 하나인 </a:t>
            </a:r>
            <a:r>
              <a:rPr lang="ko-KR" altLang="en-US" sz="1400" dirty="0" err="1">
                <a:latin typeface="+mn-ea"/>
              </a:rPr>
              <a:t>바커</a:t>
            </a:r>
            <a:r>
              <a:rPr lang="ko-KR" altLang="en-US" sz="1400" dirty="0">
                <a:latin typeface="+mn-ea"/>
              </a:rPr>
              <a:t> 표기법을 채택한 도구임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A0589D-30C0-4C51-AA86-B99CA4524C39}"/>
              </a:ext>
            </a:extLst>
          </p:cNvPr>
          <p:cNvSpPr/>
          <p:nvPr/>
        </p:nvSpPr>
        <p:spPr>
          <a:xfrm>
            <a:off x="1353600" y="2004622"/>
            <a:ext cx="141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DA#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6" name="직사각형 5">
            <a:hlinkClick r:id="rId2"/>
            <a:extLst>
              <a:ext uri="{FF2B5EF4-FFF2-40B4-BE49-F238E27FC236}">
                <a16:creationId xmlns:a16="http://schemas.microsoft.com/office/drawing/2014/main" id="{5CC89ADE-C8D2-4F6F-ABD5-8775AD003433}"/>
              </a:ext>
            </a:extLst>
          </p:cNvPr>
          <p:cNvSpPr/>
          <p:nvPr/>
        </p:nvSpPr>
        <p:spPr>
          <a:xfrm>
            <a:off x="1505794" y="2795290"/>
            <a:ext cx="8160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u="sng" dirty="0">
                <a:solidFill>
                  <a:srgbClr val="0000FF"/>
                </a:solidFill>
              </a:rPr>
              <a:t>https://drive.google.com/file/d/1w6vy4AG4vg4hkZ552SWE1QnlZ_5UpBrV/view?usp=sharing</a:t>
            </a:r>
            <a:endParaRPr lang="ko-KR" altLang="en-US" sz="1400" u="sng" dirty="0">
              <a:solidFill>
                <a:srgbClr val="0000FF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2F542A-EC63-4116-B9C6-84FEC047573D}"/>
              </a:ext>
            </a:extLst>
          </p:cNvPr>
          <p:cNvSpPr/>
          <p:nvPr/>
        </p:nvSpPr>
        <p:spPr>
          <a:xfrm>
            <a:off x="1505794" y="2411807"/>
            <a:ext cx="3917106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아래 </a:t>
            </a:r>
            <a:r>
              <a:rPr lang="en-US" altLang="ko-KR" sz="1200" dirty="0" err="1">
                <a:latin typeface="+mn-ea"/>
              </a:rPr>
              <a:t>url</a:t>
            </a:r>
            <a:r>
              <a:rPr lang="ko-KR" altLang="en-US" sz="1200" dirty="0">
                <a:latin typeface="+mn-ea"/>
              </a:rPr>
              <a:t>로 접속하여 </a:t>
            </a:r>
            <a:r>
              <a:rPr lang="en-US" altLang="ko-KR" sz="1200" dirty="0">
                <a:latin typeface="+mn-ea"/>
              </a:rPr>
              <a:t>DA#</a:t>
            </a:r>
            <a:r>
              <a:rPr lang="ko-KR" altLang="en-US" sz="1200" dirty="0">
                <a:latin typeface="+mn-ea"/>
              </a:rPr>
              <a:t>설치 파일 다운로드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6962032" y="3497296"/>
            <a:ext cx="5194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다운로드 한 </a:t>
            </a:r>
            <a:r>
              <a:rPr lang="en-US" altLang="ko-KR" sz="1400" dirty="0">
                <a:latin typeface="+mn-ea"/>
              </a:rPr>
              <a:t>DAV5001916_OpenSetup.exe </a:t>
            </a:r>
            <a:r>
              <a:rPr lang="ko-KR" altLang="en-US" sz="1400" dirty="0">
                <a:latin typeface="+mn-ea"/>
              </a:rPr>
              <a:t>파일을 실행함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144066-4A9D-40DF-A3D7-A07B87AC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94" y="3273124"/>
            <a:ext cx="5456238" cy="32656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BC8399-4489-4B53-8B74-70DE5431EDE9}"/>
              </a:ext>
            </a:extLst>
          </p:cNvPr>
          <p:cNvSpPr/>
          <p:nvPr/>
        </p:nvSpPr>
        <p:spPr>
          <a:xfrm>
            <a:off x="4233913" y="6159348"/>
            <a:ext cx="1058068" cy="28509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5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514378" y="624617"/>
            <a:ext cx="370205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 startAt="2"/>
            </a:pPr>
            <a:r>
              <a:rPr lang="ko-KR" altLang="en-US" sz="1400" dirty="0">
                <a:latin typeface="+mn-ea"/>
              </a:rPr>
              <a:t>사용권 계약 동의 및 사용자 정보 입력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26F12E-F4FB-4DA4-AAD8-542BB283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78" y="1078959"/>
            <a:ext cx="6050293" cy="362117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BC8399-4489-4B53-8B74-70DE5431EDE9}"/>
              </a:ext>
            </a:extLst>
          </p:cNvPr>
          <p:cNvSpPr/>
          <p:nvPr/>
        </p:nvSpPr>
        <p:spPr>
          <a:xfrm>
            <a:off x="4623198" y="4289460"/>
            <a:ext cx="1087963" cy="2931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272808-233F-4B27-9538-907934B61288}"/>
              </a:ext>
            </a:extLst>
          </p:cNvPr>
          <p:cNvGrpSpPr/>
          <p:nvPr/>
        </p:nvGrpSpPr>
        <p:grpSpPr>
          <a:xfrm>
            <a:off x="6000230" y="2347006"/>
            <a:ext cx="6050292" cy="3621179"/>
            <a:chOff x="6834886" y="3365302"/>
            <a:chExt cx="5215634" cy="31216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24B739-F1E5-45BE-9FEE-81352509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4886" y="3365302"/>
              <a:ext cx="5215634" cy="312162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D9E9CD-CB52-4031-B7D5-90AD24D94401}"/>
                </a:ext>
              </a:extLst>
            </p:cNvPr>
            <p:cNvSpPr/>
            <p:nvPr/>
          </p:nvSpPr>
          <p:spPr>
            <a:xfrm>
              <a:off x="9499297" y="6132904"/>
              <a:ext cx="937875" cy="252707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B6F97D9-97BC-464A-838F-C7087F07C68E}"/>
              </a:ext>
            </a:extLst>
          </p:cNvPr>
          <p:cNvCxnSpPr>
            <a:stCxn id="33" idx="3"/>
            <a:endCxn id="15" idx="1"/>
          </p:cNvCxnSpPr>
          <p:nvPr/>
        </p:nvCxnSpPr>
        <p:spPr>
          <a:xfrm>
            <a:off x="5711161" y="4436034"/>
            <a:ext cx="3379866" cy="1268048"/>
          </a:xfrm>
          <a:prstGeom prst="straightConnector1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58B4B7-C67E-4E0F-94E7-8732E0B470A7}"/>
              </a:ext>
            </a:extLst>
          </p:cNvPr>
          <p:cNvSpPr/>
          <p:nvPr/>
        </p:nvSpPr>
        <p:spPr>
          <a:xfrm>
            <a:off x="1353600" y="215179"/>
            <a:ext cx="141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DA#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76063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476671" y="624617"/>
            <a:ext cx="320675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sz="1400" dirty="0"/>
              <a:t>설치 유형 선택 및 설치 시작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E17DFB-7AEC-442F-B737-744894423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71" y="1116978"/>
            <a:ext cx="5811686" cy="34783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C631EA-8343-4EF7-88F6-4DA3BE80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08" y="2463483"/>
            <a:ext cx="6091702" cy="3645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9A7BC6-E9BE-4F59-A214-2083EE90597D}"/>
              </a:ext>
            </a:extLst>
          </p:cNvPr>
          <p:cNvSpPr/>
          <p:nvPr/>
        </p:nvSpPr>
        <p:spPr>
          <a:xfrm>
            <a:off x="4424924" y="4213177"/>
            <a:ext cx="1087963" cy="2931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612271-8F69-4262-9557-D090DA7E8DA6}"/>
              </a:ext>
            </a:extLst>
          </p:cNvPr>
          <p:cNvSpPr/>
          <p:nvPr/>
        </p:nvSpPr>
        <p:spPr>
          <a:xfrm>
            <a:off x="9012027" y="5715557"/>
            <a:ext cx="1087963" cy="2931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C0FF08-925C-4DD9-9086-49B22B270C8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5512887" y="4359751"/>
            <a:ext cx="3499140" cy="1502380"/>
          </a:xfrm>
          <a:prstGeom prst="straightConnector1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47D0C2-2BB5-40D3-BC8D-4F30924BB548}"/>
              </a:ext>
            </a:extLst>
          </p:cNvPr>
          <p:cNvSpPr/>
          <p:nvPr/>
        </p:nvSpPr>
        <p:spPr>
          <a:xfrm>
            <a:off x="1353600" y="215179"/>
            <a:ext cx="141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DA#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47464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4DF3B3-C69E-4426-8F62-E810C528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06" y="1048182"/>
            <a:ext cx="6187322" cy="3703193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548606" y="624617"/>
            <a:ext cx="189865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ko-KR" altLang="en-US" sz="1400" dirty="0">
                <a:latin typeface="+mn-ea"/>
              </a:rPr>
              <a:t>설치 완료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9A7BC6-E9BE-4F59-A214-2083EE90597D}"/>
              </a:ext>
            </a:extLst>
          </p:cNvPr>
          <p:cNvSpPr/>
          <p:nvPr/>
        </p:nvSpPr>
        <p:spPr>
          <a:xfrm>
            <a:off x="4707243" y="4333866"/>
            <a:ext cx="1087963" cy="2931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420BAF-A759-4705-8596-F9CFB29301D7}"/>
              </a:ext>
            </a:extLst>
          </p:cNvPr>
          <p:cNvSpPr/>
          <p:nvPr/>
        </p:nvSpPr>
        <p:spPr>
          <a:xfrm>
            <a:off x="1353600" y="215179"/>
            <a:ext cx="141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DA#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2163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504951" y="624617"/>
            <a:ext cx="213995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lang="en-US" altLang="ko-KR" sz="1400" dirty="0">
                <a:latin typeface="+mn-ea"/>
              </a:rPr>
              <a:t>DA# </a:t>
            </a:r>
            <a:r>
              <a:rPr lang="ko-KR" altLang="en-US" sz="1400" dirty="0">
                <a:latin typeface="+mn-ea"/>
              </a:rPr>
              <a:t>실행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EE34B6-CCD9-4EEB-B6AC-B73725D8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1" y="1078959"/>
            <a:ext cx="10170441" cy="5249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198FC5-547A-42BF-AF38-2F821E245476}"/>
              </a:ext>
            </a:extLst>
          </p:cNvPr>
          <p:cNvSpPr/>
          <p:nvPr/>
        </p:nvSpPr>
        <p:spPr>
          <a:xfrm>
            <a:off x="1353600" y="215179"/>
            <a:ext cx="141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DA#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4411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테이블 설계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테이블 설계의 기초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352941" y="214196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테이블 이란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AE385E-7734-4D7C-B811-682FCB17BCF5}"/>
              </a:ext>
            </a:extLst>
          </p:cNvPr>
          <p:cNvSpPr/>
          <p:nvPr/>
        </p:nvSpPr>
        <p:spPr>
          <a:xfrm>
            <a:off x="1579322" y="633225"/>
            <a:ext cx="5406541" cy="842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관계형 데이터베이스에서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데이터를 관리 및 저장</a:t>
            </a:r>
            <a:r>
              <a:rPr lang="ko-KR" altLang="en-US" sz="1400" dirty="0">
                <a:latin typeface="+mn-ea"/>
              </a:rPr>
              <a:t>하는 장소</a:t>
            </a:r>
            <a:endParaRPr lang="en-US" altLang="ko-KR" sz="1400" dirty="0"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데이터의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효율적인 관리 및 적절한 조작</a:t>
            </a:r>
            <a:r>
              <a:rPr lang="ko-KR" altLang="en-US" sz="1400" dirty="0">
                <a:latin typeface="+mn-ea"/>
              </a:rPr>
              <a:t>이 매우 중요함</a:t>
            </a:r>
            <a:endParaRPr lang="en-US" altLang="ko-KR" sz="1400" dirty="0"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실생활에서 광범위하게 사용되는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표와 유사함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E1DAE7-FD4E-4899-A5A3-F3BC7FC33F3E}"/>
              </a:ext>
            </a:extLst>
          </p:cNvPr>
          <p:cNvSpPr/>
          <p:nvPr/>
        </p:nvSpPr>
        <p:spPr>
          <a:xfrm>
            <a:off x="1979076" y="2043177"/>
            <a:ext cx="1102936" cy="4053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순번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E74E23-B2D3-490B-97C4-11E26507EFD0}"/>
              </a:ext>
            </a:extLst>
          </p:cNvPr>
          <p:cNvSpPr/>
          <p:nvPr/>
        </p:nvSpPr>
        <p:spPr>
          <a:xfrm>
            <a:off x="3082012" y="2043177"/>
            <a:ext cx="1102936" cy="4053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지출일자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329427-48F4-4B71-B551-970D941A3082}"/>
              </a:ext>
            </a:extLst>
          </p:cNvPr>
          <p:cNvSpPr/>
          <p:nvPr/>
        </p:nvSpPr>
        <p:spPr>
          <a:xfrm>
            <a:off x="4184948" y="2043177"/>
            <a:ext cx="1102936" cy="4053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지출금액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37590D-45A7-4B52-B47B-3808A627D5A4}"/>
              </a:ext>
            </a:extLst>
          </p:cNvPr>
          <p:cNvSpPr/>
          <p:nvPr/>
        </p:nvSpPr>
        <p:spPr>
          <a:xfrm>
            <a:off x="5287884" y="2043176"/>
            <a:ext cx="1102936" cy="4053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지출용도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062ABE-DB8A-4969-9465-791D3ED42FAD}"/>
              </a:ext>
            </a:extLst>
          </p:cNvPr>
          <p:cNvSpPr/>
          <p:nvPr/>
        </p:nvSpPr>
        <p:spPr>
          <a:xfrm>
            <a:off x="6390820" y="2043175"/>
            <a:ext cx="1102936" cy="4053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결제수단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E5B60E-E4F8-4A21-B0B0-908CABF3FF00}"/>
              </a:ext>
            </a:extLst>
          </p:cNvPr>
          <p:cNvSpPr/>
          <p:nvPr/>
        </p:nvSpPr>
        <p:spPr>
          <a:xfrm>
            <a:off x="7493756" y="2043175"/>
            <a:ext cx="1102936" cy="4053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추가정보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719F5A-ACA7-4229-ADCF-655124E733E6}"/>
              </a:ext>
            </a:extLst>
          </p:cNvPr>
          <p:cNvSpPr/>
          <p:nvPr/>
        </p:nvSpPr>
        <p:spPr>
          <a:xfrm>
            <a:off x="1979076" y="2448528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92736F-3D07-4400-B3D7-238D90A057D3}"/>
              </a:ext>
            </a:extLst>
          </p:cNvPr>
          <p:cNvSpPr/>
          <p:nvPr/>
        </p:nvSpPr>
        <p:spPr>
          <a:xfrm>
            <a:off x="3082012" y="2448528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27FA38-AF24-4924-8B1C-47C0BD337FAD}"/>
              </a:ext>
            </a:extLst>
          </p:cNvPr>
          <p:cNvSpPr/>
          <p:nvPr/>
        </p:nvSpPr>
        <p:spPr>
          <a:xfrm>
            <a:off x="4184948" y="2448527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4BC0A-9706-49D3-B810-BEDE4CE6EC17}"/>
              </a:ext>
            </a:extLst>
          </p:cNvPr>
          <p:cNvSpPr/>
          <p:nvPr/>
        </p:nvSpPr>
        <p:spPr>
          <a:xfrm>
            <a:off x="6390820" y="2448526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B2DA78-5B05-42ED-8474-37A1604CFA26}"/>
              </a:ext>
            </a:extLst>
          </p:cNvPr>
          <p:cNvSpPr/>
          <p:nvPr/>
        </p:nvSpPr>
        <p:spPr>
          <a:xfrm>
            <a:off x="5287884" y="2448526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7A63AF-167B-4071-B3E4-8E8EAA2F9ED3}"/>
              </a:ext>
            </a:extLst>
          </p:cNvPr>
          <p:cNvSpPr/>
          <p:nvPr/>
        </p:nvSpPr>
        <p:spPr>
          <a:xfrm>
            <a:off x="7493756" y="2448525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FD7717-E564-4829-8306-CADDF3B92E04}"/>
              </a:ext>
            </a:extLst>
          </p:cNvPr>
          <p:cNvSpPr/>
          <p:nvPr/>
        </p:nvSpPr>
        <p:spPr>
          <a:xfrm>
            <a:off x="1979076" y="2853874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7831AB-0369-4982-AF8A-621E2592C888}"/>
              </a:ext>
            </a:extLst>
          </p:cNvPr>
          <p:cNvSpPr/>
          <p:nvPr/>
        </p:nvSpPr>
        <p:spPr>
          <a:xfrm>
            <a:off x="3082012" y="2853874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FE76E6-E4E2-44D0-9F2A-A5B650634C66}"/>
              </a:ext>
            </a:extLst>
          </p:cNvPr>
          <p:cNvSpPr/>
          <p:nvPr/>
        </p:nvSpPr>
        <p:spPr>
          <a:xfrm>
            <a:off x="4184948" y="2853873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EF512E-4002-48E3-A4D1-495344E5A41F}"/>
              </a:ext>
            </a:extLst>
          </p:cNvPr>
          <p:cNvSpPr/>
          <p:nvPr/>
        </p:nvSpPr>
        <p:spPr>
          <a:xfrm>
            <a:off x="6390820" y="2853872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3E05F2-AB1E-499E-9A5A-B4B035D3ED5B}"/>
              </a:ext>
            </a:extLst>
          </p:cNvPr>
          <p:cNvSpPr/>
          <p:nvPr/>
        </p:nvSpPr>
        <p:spPr>
          <a:xfrm>
            <a:off x="5287884" y="2853872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B924EB-8AED-45DB-B304-6A138364C0B9}"/>
              </a:ext>
            </a:extLst>
          </p:cNvPr>
          <p:cNvSpPr/>
          <p:nvPr/>
        </p:nvSpPr>
        <p:spPr>
          <a:xfrm>
            <a:off x="7493756" y="2853871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785B5D-F88B-4EEF-90DE-03B849AD6F0E}"/>
              </a:ext>
            </a:extLst>
          </p:cNvPr>
          <p:cNvSpPr/>
          <p:nvPr/>
        </p:nvSpPr>
        <p:spPr>
          <a:xfrm>
            <a:off x="1979076" y="3259215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CD60B-7812-47FE-A003-C42BBBE5ED13}"/>
              </a:ext>
            </a:extLst>
          </p:cNvPr>
          <p:cNvSpPr/>
          <p:nvPr/>
        </p:nvSpPr>
        <p:spPr>
          <a:xfrm>
            <a:off x="3082012" y="3259215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072CC5D-5EE4-44FE-9DF2-3DF4E151DA8A}"/>
              </a:ext>
            </a:extLst>
          </p:cNvPr>
          <p:cNvSpPr/>
          <p:nvPr/>
        </p:nvSpPr>
        <p:spPr>
          <a:xfrm>
            <a:off x="4184948" y="3259214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22D420-0597-4BC3-A6AC-79EB6802C6B8}"/>
              </a:ext>
            </a:extLst>
          </p:cNvPr>
          <p:cNvSpPr/>
          <p:nvPr/>
        </p:nvSpPr>
        <p:spPr>
          <a:xfrm>
            <a:off x="6390820" y="3259213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AB0D4F-0E91-4215-B81C-08E66F63E6DB}"/>
              </a:ext>
            </a:extLst>
          </p:cNvPr>
          <p:cNvSpPr/>
          <p:nvPr/>
        </p:nvSpPr>
        <p:spPr>
          <a:xfrm>
            <a:off x="5287884" y="3259213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67247A-7E7C-4B6C-8D68-6BC10E397D00}"/>
              </a:ext>
            </a:extLst>
          </p:cNvPr>
          <p:cNvSpPr/>
          <p:nvPr/>
        </p:nvSpPr>
        <p:spPr>
          <a:xfrm>
            <a:off x="7493756" y="3259212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9C18CA-D48C-4CBE-AE9F-41814FC92FA0}"/>
              </a:ext>
            </a:extLst>
          </p:cNvPr>
          <p:cNvSpPr/>
          <p:nvPr/>
        </p:nvSpPr>
        <p:spPr>
          <a:xfrm>
            <a:off x="1979076" y="3664547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084822-C3BC-4048-84B3-6F01D96FAEBE}"/>
              </a:ext>
            </a:extLst>
          </p:cNvPr>
          <p:cNvSpPr/>
          <p:nvPr/>
        </p:nvSpPr>
        <p:spPr>
          <a:xfrm>
            <a:off x="3082012" y="3664547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4D8E169-318D-42AF-8993-7A36A50793B6}"/>
              </a:ext>
            </a:extLst>
          </p:cNvPr>
          <p:cNvSpPr/>
          <p:nvPr/>
        </p:nvSpPr>
        <p:spPr>
          <a:xfrm>
            <a:off x="4184948" y="3664546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C6B16E-B727-4E77-9C67-B7E9A094CFF8}"/>
              </a:ext>
            </a:extLst>
          </p:cNvPr>
          <p:cNvSpPr/>
          <p:nvPr/>
        </p:nvSpPr>
        <p:spPr>
          <a:xfrm>
            <a:off x="6390820" y="3664545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B21ABE-6C83-43B9-B7C6-8704590F8717}"/>
              </a:ext>
            </a:extLst>
          </p:cNvPr>
          <p:cNvSpPr/>
          <p:nvPr/>
        </p:nvSpPr>
        <p:spPr>
          <a:xfrm>
            <a:off x="5287884" y="3664545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1442D8-32E2-40D8-9575-AF04F39C1F85}"/>
              </a:ext>
            </a:extLst>
          </p:cNvPr>
          <p:cNvSpPr/>
          <p:nvPr/>
        </p:nvSpPr>
        <p:spPr>
          <a:xfrm>
            <a:off x="7493756" y="3664544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37B94E4-B861-421C-900A-197A691A7CD8}"/>
              </a:ext>
            </a:extLst>
          </p:cNvPr>
          <p:cNvSpPr/>
          <p:nvPr/>
        </p:nvSpPr>
        <p:spPr>
          <a:xfrm>
            <a:off x="1979076" y="4069865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35CF77-5DEB-4E43-985F-C9B427954311}"/>
              </a:ext>
            </a:extLst>
          </p:cNvPr>
          <p:cNvSpPr/>
          <p:nvPr/>
        </p:nvSpPr>
        <p:spPr>
          <a:xfrm>
            <a:off x="3082012" y="4069865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60EC8D6-FAA5-420E-B947-3D32C43B104E}"/>
              </a:ext>
            </a:extLst>
          </p:cNvPr>
          <p:cNvSpPr/>
          <p:nvPr/>
        </p:nvSpPr>
        <p:spPr>
          <a:xfrm>
            <a:off x="4184948" y="4069864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E40BCE-1D36-4460-BDC2-1F232C12B1E0}"/>
              </a:ext>
            </a:extLst>
          </p:cNvPr>
          <p:cNvSpPr/>
          <p:nvPr/>
        </p:nvSpPr>
        <p:spPr>
          <a:xfrm>
            <a:off x="6390820" y="4069863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6F8360-3E01-4BC9-AFCC-5BA3D4D95443}"/>
              </a:ext>
            </a:extLst>
          </p:cNvPr>
          <p:cNvSpPr/>
          <p:nvPr/>
        </p:nvSpPr>
        <p:spPr>
          <a:xfrm>
            <a:off x="5287884" y="4069863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CD9198-24C4-498D-BE46-ED3FB0BC3CAD}"/>
              </a:ext>
            </a:extLst>
          </p:cNvPr>
          <p:cNvSpPr/>
          <p:nvPr/>
        </p:nvSpPr>
        <p:spPr>
          <a:xfrm>
            <a:off x="7493756" y="4069862"/>
            <a:ext cx="1102936" cy="40535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DC1E7F-5563-42E8-A87A-BD1499AF5C33}"/>
              </a:ext>
            </a:extLst>
          </p:cNvPr>
          <p:cNvSpPr/>
          <p:nvPr/>
        </p:nvSpPr>
        <p:spPr>
          <a:xfrm>
            <a:off x="4063593" y="1906002"/>
            <a:ext cx="1337111" cy="270359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38E0B6-6EFE-4A07-93F8-627B33341353}"/>
              </a:ext>
            </a:extLst>
          </p:cNvPr>
          <p:cNvSpPr/>
          <p:nvPr/>
        </p:nvSpPr>
        <p:spPr>
          <a:xfrm>
            <a:off x="4315206" y="1604825"/>
            <a:ext cx="801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+mn-ea"/>
              </a:rPr>
              <a:t>열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컬럼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A5EA05-29E4-4806-860B-2EAD241954E9}"/>
              </a:ext>
            </a:extLst>
          </p:cNvPr>
          <p:cNvSpPr/>
          <p:nvPr/>
        </p:nvSpPr>
        <p:spPr>
          <a:xfrm>
            <a:off x="1696826" y="2774683"/>
            <a:ext cx="7037828" cy="5638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6BCB67-B7B9-4E5C-98C4-7E860BB9CC79}"/>
              </a:ext>
            </a:extLst>
          </p:cNvPr>
          <p:cNvSpPr/>
          <p:nvPr/>
        </p:nvSpPr>
        <p:spPr>
          <a:xfrm>
            <a:off x="8734653" y="2902658"/>
            <a:ext cx="801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+mn-ea"/>
              </a:rPr>
              <a:t>행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로우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63F7C0-E7B1-479E-8EAD-9594AE8E06FF}"/>
              </a:ext>
            </a:extLst>
          </p:cNvPr>
          <p:cNvSpPr/>
          <p:nvPr/>
        </p:nvSpPr>
        <p:spPr>
          <a:xfrm>
            <a:off x="4557259" y="2888705"/>
            <a:ext cx="34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+mn-ea"/>
              </a:rPr>
              <a:t>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9C5EA78-D6A6-4BC4-B04D-666762BF7799}"/>
              </a:ext>
            </a:extLst>
          </p:cNvPr>
          <p:cNvSpPr/>
          <p:nvPr/>
        </p:nvSpPr>
        <p:spPr>
          <a:xfrm>
            <a:off x="7117408" y="4724408"/>
            <a:ext cx="44231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테이블은 현실 세계를 반영함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개념이나 집합에 대응하는 형식으로 존재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완두콩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토마토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옥수수 등은 행은 될 수 있어도 집합은 될 수 없음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2975F1E-C418-4AB0-A53B-9A0AEAE2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67" y="4724408"/>
            <a:ext cx="5177837" cy="188285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5EC3C5-5669-42A5-B2E6-231F5C890B0D}"/>
              </a:ext>
            </a:extLst>
          </p:cNvPr>
          <p:cNvSpPr/>
          <p:nvPr/>
        </p:nvSpPr>
        <p:spPr>
          <a:xfrm>
            <a:off x="1849468" y="1904100"/>
            <a:ext cx="1337111" cy="270359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E8A652D-288A-4953-ADB3-FD7BF6CD2CA5}"/>
              </a:ext>
            </a:extLst>
          </p:cNvPr>
          <p:cNvSpPr/>
          <p:nvPr/>
        </p:nvSpPr>
        <p:spPr>
          <a:xfrm>
            <a:off x="1579322" y="1641005"/>
            <a:ext cx="17844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latin typeface="+mn-ea"/>
              </a:rPr>
              <a:t>기본키</a:t>
            </a:r>
            <a:r>
              <a:rPr lang="en-US" altLang="ko-KR" sz="1200" b="1" dirty="0">
                <a:latin typeface="+mn-ea"/>
              </a:rPr>
              <a:t>(PRIMARY KEY))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468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479552" y="670049"/>
            <a:ext cx="25236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새로운 프로젝트 만들기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7C996-CC36-4E48-8C48-22E4AE9D3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44" y="1017786"/>
            <a:ext cx="4924425" cy="4171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FE418B-2D53-4307-BF72-76AE6875AA60}"/>
              </a:ext>
            </a:extLst>
          </p:cNvPr>
          <p:cNvSpPr/>
          <p:nvPr/>
        </p:nvSpPr>
        <p:spPr>
          <a:xfrm>
            <a:off x="6563113" y="1427699"/>
            <a:ext cx="3367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좌측 상단 횐 네모 버튼 클릭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새로만들기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-&gt; 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프로젝트 추가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ED2B2E-365D-414D-A10A-744AAF19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4070548"/>
            <a:ext cx="3724275" cy="2238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649F391-86EB-47D6-96BF-9B0885C062CD}"/>
              </a:ext>
            </a:extLst>
          </p:cNvPr>
          <p:cNvSpPr/>
          <p:nvPr/>
        </p:nvSpPr>
        <p:spPr>
          <a:xfrm>
            <a:off x="9794875" y="5357303"/>
            <a:ext cx="2195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프로젝트명 입력 후 확인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7DD72C-8DBB-45BC-B4CF-CAB1398A471C}"/>
              </a:ext>
            </a:extLst>
          </p:cNvPr>
          <p:cNvSpPr/>
          <p:nvPr/>
        </p:nvSpPr>
        <p:spPr>
          <a:xfrm>
            <a:off x="3393850" y="1430804"/>
            <a:ext cx="1218738" cy="520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095793-CCC2-49EC-97C0-77DFD312AADA}"/>
              </a:ext>
            </a:extLst>
          </p:cNvPr>
          <p:cNvSpPr/>
          <p:nvPr/>
        </p:nvSpPr>
        <p:spPr>
          <a:xfrm>
            <a:off x="6125369" y="5343623"/>
            <a:ext cx="3724274" cy="321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FC3708-DEE5-4953-BC6A-CC2CF1FBB91D}"/>
              </a:ext>
            </a:extLst>
          </p:cNvPr>
          <p:cNvSpPr/>
          <p:nvPr/>
        </p:nvSpPr>
        <p:spPr>
          <a:xfrm>
            <a:off x="8109932" y="5925758"/>
            <a:ext cx="791852" cy="29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6B456B4-CFDC-43CC-BD2D-CDB6E8F3D312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>
            <a:off x="4003219" y="1950919"/>
            <a:ext cx="2122150" cy="3553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439E8DE-C312-4238-812C-6F119831EB2A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987506" y="5665080"/>
            <a:ext cx="518352" cy="260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626BD-1486-4095-A13C-09167A7F04BC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13579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9B58DB-2123-4758-AC84-7DA6FC60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24" y="951608"/>
            <a:ext cx="2552700" cy="3009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514377" y="600969"/>
            <a:ext cx="105103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새로운 프로젝트 만들기 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계속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FE418B-2D53-4307-BF72-76AE6875AA60}"/>
              </a:ext>
            </a:extLst>
          </p:cNvPr>
          <p:cNvSpPr/>
          <p:nvPr/>
        </p:nvSpPr>
        <p:spPr>
          <a:xfrm>
            <a:off x="4233224" y="951608"/>
            <a:ext cx="33671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모델명 기입 후 확인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7DD72C-8DBB-45BC-B4CF-CAB1398A471C}"/>
              </a:ext>
            </a:extLst>
          </p:cNvPr>
          <p:cNvSpPr/>
          <p:nvPr/>
        </p:nvSpPr>
        <p:spPr>
          <a:xfrm>
            <a:off x="1774076" y="2059479"/>
            <a:ext cx="2354864" cy="348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6B456B4-CFDC-43CC-BD2D-CDB6E8F3D312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951508" y="2407488"/>
            <a:ext cx="161584" cy="1158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095793-CCC2-49EC-97C0-77DFD312AADA}"/>
              </a:ext>
            </a:extLst>
          </p:cNvPr>
          <p:cNvSpPr/>
          <p:nvPr/>
        </p:nvSpPr>
        <p:spPr>
          <a:xfrm>
            <a:off x="2728839" y="3565801"/>
            <a:ext cx="768506" cy="321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42B6A3-CBE5-47C0-9402-F7F00E8E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329" y="1998966"/>
            <a:ext cx="6584054" cy="4523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CED907-BD63-469E-B321-83E790395693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35876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504951" y="600969"/>
            <a:ext cx="2482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200" dirty="0">
                <a:solidFill>
                  <a:schemeClr val="dk1"/>
                </a:solidFill>
                <a:latin typeface="+mn-ea"/>
              </a:rPr>
              <a:t>새로운 </a:t>
            </a:r>
            <a:r>
              <a:rPr lang="ko-KR" altLang="en-US" sz="1200" dirty="0" err="1">
                <a:solidFill>
                  <a:schemeClr val="dk1"/>
                </a:solidFill>
                <a:latin typeface="+mn-ea"/>
              </a:rPr>
              <a:t>엔터티</a:t>
            </a:r>
            <a:r>
              <a:rPr lang="en-US" altLang="ko-KR" sz="1200" dirty="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+mn-ea"/>
              </a:rPr>
              <a:t>테이블</a:t>
            </a:r>
            <a:r>
              <a:rPr lang="en-US" altLang="ko-KR" sz="1200" dirty="0">
                <a:solidFill>
                  <a:schemeClr val="dk1"/>
                </a:solidFill>
                <a:latin typeface="+mn-ea"/>
              </a:rPr>
              <a:t>) </a:t>
            </a:r>
            <a:r>
              <a:rPr lang="ko-KR" altLang="en-US" sz="1200" dirty="0">
                <a:solidFill>
                  <a:schemeClr val="dk1"/>
                </a:solidFill>
                <a:latin typeface="+mn-ea"/>
              </a:rPr>
              <a:t>생성</a:t>
            </a:r>
            <a:endParaRPr lang="en-US" altLang="ko-KR" sz="1200" dirty="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F9798-C3C3-47BD-A4F9-8FD6BD37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58" y="1024914"/>
            <a:ext cx="7668068" cy="5267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F2BE7B-5AE4-4467-9857-AB603FE0A2CA}"/>
              </a:ext>
            </a:extLst>
          </p:cNvPr>
          <p:cNvSpPr/>
          <p:nvPr/>
        </p:nvSpPr>
        <p:spPr>
          <a:xfrm>
            <a:off x="2688476" y="1376912"/>
            <a:ext cx="450650" cy="622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45F7ACD-87FA-489C-864B-DF140C3A73A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13801" y="1998966"/>
            <a:ext cx="1424365" cy="1294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79E3CC-0300-4420-BCDF-513BCE56F564}"/>
              </a:ext>
            </a:extLst>
          </p:cNvPr>
          <p:cNvSpPr txBox="1"/>
          <p:nvPr/>
        </p:nvSpPr>
        <p:spPr>
          <a:xfrm>
            <a:off x="4395644" y="3335729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마우스 왼쪽 버튼 클릭 후 드래그 후 마우스 왼쪽 버튼 놓기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47BBDD-BDE1-497E-913B-BD57A79B99AD}"/>
              </a:ext>
            </a:extLst>
          </p:cNvPr>
          <p:cNvSpPr/>
          <p:nvPr/>
        </p:nvSpPr>
        <p:spPr>
          <a:xfrm>
            <a:off x="9455673" y="3181840"/>
            <a:ext cx="2478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상단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 버튼 클릭 후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데이터 모델 창에서 마우스 왼쪽 버튼 클릭 후 드래그 후 마우스 왼쪽 버튼 놓기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9030DA-696F-46E5-82EE-D430339516CD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147728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486097" y="586908"/>
            <a:ext cx="2661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새로운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테이블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생성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39D2DC-CD8F-476A-B931-3FC1F556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84" y="894685"/>
            <a:ext cx="7518269" cy="51650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5389E4-ED7E-45C6-8708-42EAD90B7943}"/>
              </a:ext>
            </a:extLst>
          </p:cNvPr>
          <p:cNvSpPr/>
          <p:nvPr/>
        </p:nvSpPr>
        <p:spPr>
          <a:xfrm>
            <a:off x="9321341" y="2659702"/>
            <a:ext cx="2708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 생성 완료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1 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네모 안에서 더블 클릭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09104-E852-43DD-A43A-82DB0410A700}"/>
              </a:ext>
            </a:extLst>
          </p:cNvPr>
          <p:cNvSpPr txBox="1"/>
          <p:nvPr/>
        </p:nvSpPr>
        <p:spPr>
          <a:xfrm>
            <a:off x="4706728" y="3152285"/>
            <a:ext cx="8456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+mn-ea"/>
              </a:rPr>
              <a:t>더블 클릭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334C50-56F6-4D7E-BA9D-D7E8283D72AD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34465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E5800A-9090-4892-BC9D-5749E18D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853378"/>
            <a:ext cx="6726307" cy="3930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504950" y="545601"/>
            <a:ext cx="105103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고객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테이블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설정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DC9342-2871-4C63-A0A8-3C5BA11AC1B3}"/>
              </a:ext>
            </a:extLst>
          </p:cNvPr>
          <p:cNvSpPr/>
          <p:nvPr/>
        </p:nvSpPr>
        <p:spPr>
          <a:xfrm>
            <a:off x="2575355" y="1821165"/>
            <a:ext cx="978550" cy="370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F82EC5-D054-4728-8D58-19F79C571AF4}"/>
              </a:ext>
            </a:extLst>
          </p:cNvPr>
          <p:cNvSpPr/>
          <p:nvPr/>
        </p:nvSpPr>
        <p:spPr>
          <a:xfrm>
            <a:off x="8163613" y="853378"/>
            <a:ext cx="2708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엔터티명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 및 테이블명 기입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AutoSave 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체크 박스 선택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367ECC-F911-45D6-99CB-80C76BCA0A22}"/>
              </a:ext>
            </a:extLst>
          </p:cNvPr>
          <p:cNvSpPr/>
          <p:nvPr/>
        </p:nvSpPr>
        <p:spPr>
          <a:xfrm>
            <a:off x="7503735" y="1412370"/>
            <a:ext cx="785261" cy="173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A57C3F-A87B-4035-9413-C9C60FE0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91" y="2465241"/>
            <a:ext cx="7079861" cy="4137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8237BF-DCCB-4B0C-BF4F-322F7DD3C66A}"/>
              </a:ext>
            </a:extLst>
          </p:cNvPr>
          <p:cNvSpPr/>
          <p:nvPr/>
        </p:nvSpPr>
        <p:spPr>
          <a:xfrm>
            <a:off x="5370137" y="3049702"/>
            <a:ext cx="512190" cy="263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2FAE36-F9E6-4602-BF44-A554A218EAC1}"/>
              </a:ext>
            </a:extLst>
          </p:cNvPr>
          <p:cNvSpPr/>
          <p:nvPr/>
        </p:nvSpPr>
        <p:spPr>
          <a:xfrm>
            <a:off x="5032342" y="3489455"/>
            <a:ext cx="5839905" cy="912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4F5691-9C4C-4D26-B0A6-DFAAB9DFB2C9}"/>
              </a:ext>
            </a:extLst>
          </p:cNvPr>
          <p:cNvSpPr/>
          <p:nvPr/>
        </p:nvSpPr>
        <p:spPr>
          <a:xfrm>
            <a:off x="10565878" y="6278264"/>
            <a:ext cx="755714" cy="263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AF280C-1435-45F7-9C3F-FCE2DFAA10E8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>
            <a:off x="3064630" y="2191864"/>
            <a:ext cx="2305507" cy="989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0221083-A202-44F7-9B49-7DEA330B97F6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952295" y="4402297"/>
            <a:ext cx="2919952" cy="1875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03B7CF2-2AA5-4CEC-BCC2-F2B4B6055E82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>
            <a:off x="5882327" y="3181678"/>
            <a:ext cx="2069968" cy="30777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C78341-A644-4E24-B56F-38FD83C0ADAB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8427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486096" y="563260"/>
            <a:ext cx="105103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고객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테이블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생성 완료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AF2D46-478D-4140-BDB7-0BF507C7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37" y="871037"/>
            <a:ext cx="7178703" cy="4931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89FF15-EB40-49AC-A00C-30E1A7FB6F21}"/>
              </a:ext>
            </a:extLst>
          </p:cNvPr>
          <p:cNvSpPr/>
          <p:nvPr/>
        </p:nvSpPr>
        <p:spPr>
          <a:xfrm>
            <a:off x="4174503" y="2424079"/>
            <a:ext cx="1509859" cy="1444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28BACB-163F-4303-91D7-DDDBDE1E798B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15988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A6B8CAE-AF8B-4319-9F86-2BC2D4CEC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05" y="898076"/>
            <a:ext cx="6394712" cy="3737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523804" y="563260"/>
            <a:ext cx="105103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고객주문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테이블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설정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367ECC-F911-45D6-99CB-80C76BCA0A22}"/>
              </a:ext>
            </a:extLst>
          </p:cNvPr>
          <p:cNvSpPr/>
          <p:nvPr/>
        </p:nvSpPr>
        <p:spPr>
          <a:xfrm>
            <a:off x="7200425" y="1410805"/>
            <a:ext cx="785261" cy="173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872BD6-3777-4515-A807-133B87B84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77" y="2213441"/>
            <a:ext cx="7551380" cy="4413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ADC9342-2871-4C63-A0A8-3C5BA11AC1B3}"/>
              </a:ext>
            </a:extLst>
          </p:cNvPr>
          <p:cNvSpPr/>
          <p:nvPr/>
        </p:nvSpPr>
        <p:spPr>
          <a:xfrm>
            <a:off x="2516785" y="1842742"/>
            <a:ext cx="801450" cy="291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8237BF-DCCB-4B0C-BF4F-322F7DD3C66A}"/>
              </a:ext>
            </a:extLst>
          </p:cNvPr>
          <p:cNvSpPr/>
          <p:nvPr/>
        </p:nvSpPr>
        <p:spPr>
          <a:xfrm>
            <a:off x="4996207" y="2836465"/>
            <a:ext cx="329938" cy="263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2FAE36-F9E6-4602-BF44-A554A218EAC1}"/>
              </a:ext>
            </a:extLst>
          </p:cNvPr>
          <p:cNvSpPr/>
          <p:nvPr/>
        </p:nvSpPr>
        <p:spPr>
          <a:xfrm>
            <a:off x="4744827" y="3317475"/>
            <a:ext cx="6394712" cy="758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4F5691-9C4C-4D26-B0A6-DFAAB9DFB2C9}"/>
              </a:ext>
            </a:extLst>
          </p:cNvPr>
          <p:cNvSpPr/>
          <p:nvPr/>
        </p:nvSpPr>
        <p:spPr>
          <a:xfrm>
            <a:off x="10443331" y="6286737"/>
            <a:ext cx="755714" cy="263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0221083-A202-44F7-9B49-7DEA330B97F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7942183" y="4076393"/>
            <a:ext cx="2879005" cy="2210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03B7CF2-2AA5-4CEC-BCC2-F2B4B6055E82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5326145" y="2968441"/>
            <a:ext cx="2616038" cy="34903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AF280C-1435-45F7-9C3F-FCE2DFAA10E8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>
            <a:off x="2917510" y="2134109"/>
            <a:ext cx="2078697" cy="834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590379-C51C-438D-9E46-C50B623FDC6B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21886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504950" y="563260"/>
            <a:ext cx="105103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직업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테이블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설정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AF8F2F-212C-4374-814A-CC1CDAF4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260" y="871037"/>
            <a:ext cx="5790735" cy="3384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E0548F-70C5-4D1F-95AE-502010E6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652" y="2209522"/>
            <a:ext cx="7578664" cy="4428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ADC9342-2871-4C63-A0A8-3C5BA11AC1B3}"/>
              </a:ext>
            </a:extLst>
          </p:cNvPr>
          <p:cNvSpPr/>
          <p:nvPr/>
        </p:nvSpPr>
        <p:spPr>
          <a:xfrm>
            <a:off x="2497931" y="1842743"/>
            <a:ext cx="801450" cy="1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8237BF-DCCB-4B0C-BF4F-322F7DD3C66A}"/>
              </a:ext>
            </a:extLst>
          </p:cNvPr>
          <p:cNvSpPr/>
          <p:nvPr/>
        </p:nvSpPr>
        <p:spPr>
          <a:xfrm>
            <a:off x="4977352" y="2836465"/>
            <a:ext cx="490193" cy="263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2FAE36-F9E6-4602-BF44-A554A218EAC1}"/>
              </a:ext>
            </a:extLst>
          </p:cNvPr>
          <p:cNvSpPr/>
          <p:nvPr/>
        </p:nvSpPr>
        <p:spPr>
          <a:xfrm>
            <a:off x="4725973" y="3317475"/>
            <a:ext cx="6394712" cy="654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0221083-A202-44F7-9B49-7DEA330B97F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7923329" y="3972335"/>
            <a:ext cx="2941063" cy="2314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03B7CF2-2AA5-4CEC-BCC2-F2B4B6055E82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5467545" y="2968441"/>
            <a:ext cx="2455784" cy="34903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AF280C-1435-45F7-9C3F-FCE2DFAA10E8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>
            <a:off x="2898656" y="2030415"/>
            <a:ext cx="2078696" cy="938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4F5691-9C4C-4D26-B0A6-DFAAB9DFB2C9}"/>
              </a:ext>
            </a:extLst>
          </p:cNvPr>
          <p:cNvSpPr/>
          <p:nvPr/>
        </p:nvSpPr>
        <p:spPr>
          <a:xfrm>
            <a:off x="10501459" y="6286737"/>
            <a:ext cx="725865" cy="263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35889F-BFAD-4BA8-8EAE-3725CC84B8F7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360070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476670" y="586908"/>
            <a:ext cx="18698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테이블 생성 완료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6EF1D2-D1DF-4CC2-A99C-5DB3560D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23" y="894685"/>
            <a:ext cx="8131011" cy="5586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3CD0AA-B3A6-4431-9665-FB42AFD0E9E1}"/>
              </a:ext>
            </a:extLst>
          </p:cNvPr>
          <p:cNvSpPr/>
          <p:nvPr/>
        </p:nvSpPr>
        <p:spPr>
          <a:xfrm>
            <a:off x="4537436" y="2652965"/>
            <a:ext cx="3456493" cy="2653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383F73-A75A-4E9B-9AAE-F22F0BA73810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26094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457817" y="563260"/>
            <a:ext cx="18698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관계 설정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6EF1D2-D1DF-4CC2-A99C-5DB3560D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70" y="871037"/>
            <a:ext cx="8131011" cy="5586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3CD0AA-B3A6-4431-9665-FB42AFD0E9E1}"/>
              </a:ext>
            </a:extLst>
          </p:cNvPr>
          <p:cNvSpPr/>
          <p:nvPr/>
        </p:nvSpPr>
        <p:spPr>
          <a:xfrm>
            <a:off x="4518583" y="2629317"/>
            <a:ext cx="3456493" cy="2653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1F17AB-0A71-418B-9768-5328E75DE8AB}"/>
              </a:ext>
            </a:extLst>
          </p:cNvPr>
          <p:cNvSpPr/>
          <p:nvPr/>
        </p:nvSpPr>
        <p:spPr>
          <a:xfrm>
            <a:off x="3238109" y="1244850"/>
            <a:ext cx="494905" cy="615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987B9F-A1EC-46A8-9FF8-FCBA24C54B55}"/>
              </a:ext>
            </a:extLst>
          </p:cNvPr>
          <p:cNvSpPr/>
          <p:nvPr/>
        </p:nvSpPr>
        <p:spPr>
          <a:xfrm>
            <a:off x="9760234" y="1122067"/>
            <a:ext cx="23782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상단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관계선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 클릭 후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부모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테이블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선택 후 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자식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엔터티로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 연결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C3099E-839D-437E-AE1E-C9ED318A4AC0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347887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7ABE4A9-0E2E-45E8-86C2-53BF8FA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b="1" dirty="0"/>
              <a:t>7-2. </a:t>
            </a:r>
            <a:r>
              <a:rPr lang="ko-KR" altLang="en-US" sz="5400" b="1" dirty="0"/>
              <a:t>테이블 설계 규칙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36D08-3177-4204-9E1A-503C2FAC8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30910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495523" y="624617"/>
            <a:ext cx="51598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고객테이블과 고객주문 테이블의 관계 설정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987B9F-A1EC-46A8-9FF8-FCBA24C54B55}"/>
              </a:ext>
            </a:extLst>
          </p:cNvPr>
          <p:cNvSpPr/>
          <p:nvPr/>
        </p:nvSpPr>
        <p:spPr>
          <a:xfrm>
            <a:off x="7022968" y="932394"/>
            <a:ext cx="41058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식별자 중복 상속 처리 화면에서 확인 버튼 클릭 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생성된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관계선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 더블 클릭 후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관계명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 기입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CB8AD3-0584-432A-B41B-703C198D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863" y="4461018"/>
            <a:ext cx="3943350" cy="1971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0C3B2F-FFE1-4FB5-A6DF-B6402902A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89" y="3061485"/>
            <a:ext cx="5583564" cy="3371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D0462A-7211-4B37-8B3B-04D7C02B4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18" y="932395"/>
            <a:ext cx="5320056" cy="2944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3F0C1-7781-4433-AAEE-25760EA85840}"/>
              </a:ext>
            </a:extLst>
          </p:cNvPr>
          <p:cNvSpPr/>
          <p:nvPr/>
        </p:nvSpPr>
        <p:spPr>
          <a:xfrm>
            <a:off x="6086573" y="3512861"/>
            <a:ext cx="785567" cy="339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765A4F-5442-4338-A300-E5AEAA77F29F}"/>
              </a:ext>
            </a:extLst>
          </p:cNvPr>
          <p:cNvSpPr/>
          <p:nvPr/>
        </p:nvSpPr>
        <p:spPr>
          <a:xfrm>
            <a:off x="3238009" y="5151842"/>
            <a:ext cx="1315137" cy="339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184865-13F7-4E9C-B0A4-5C9ED1449F42}"/>
              </a:ext>
            </a:extLst>
          </p:cNvPr>
          <p:cNvSpPr/>
          <p:nvPr/>
        </p:nvSpPr>
        <p:spPr>
          <a:xfrm>
            <a:off x="3591647" y="5507703"/>
            <a:ext cx="7954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더블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86D775-F4CA-43CD-844D-8BFC429D7C0B}"/>
              </a:ext>
            </a:extLst>
          </p:cNvPr>
          <p:cNvSpPr/>
          <p:nvPr/>
        </p:nvSpPr>
        <p:spPr>
          <a:xfrm>
            <a:off x="6588698" y="3636433"/>
            <a:ext cx="1716318" cy="373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06E4F67-413A-432D-8193-B42A1135F78F}"/>
              </a:ext>
            </a:extLst>
          </p:cNvPr>
          <p:cNvCxnSpPr>
            <a:cxnSpLocks/>
            <a:stCxn id="10" idx="1"/>
            <a:endCxn id="13" idx="0"/>
          </p:cNvCxnSpPr>
          <p:nvPr/>
        </p:nvCxnSpPr>
        <p:spPr>
          <a:xfrm flipH="1">
            <a:off x="3895578" y="3682544"/>
            <a:ext cx="2190995" cy="1469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7330EDF-45B9-4E0F-8B02-F388A9DEEAA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4553146" y="3823149"/>
            <a:ext cx="2035552" cy="1498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3DE134-70C1-4069-86F9-F22883FDB603}"/>
              </a:ext>
            </a:extLst>
          </p:cNvPr>
          <p:cNvSpPr/>
          <p:nvPr/>
        </p:nvSpPr>
        <p:spPr>
          <a:xfrm>
            <a:off x="10841758" y="6059261"/>
            <a:ext cx="611810" cy="373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8ED9007-FF16-476F-A428-F71CC75FD0A9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305016" y="3823149"/>
            <a:ext cx="2842647" cy="2236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1364C7-3124-4DDB-9109-7E8373F1EE5B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114297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4. DA# </a:t>
            </a:r>
            <a:r>
              <a:rPr lang="ko-KR" altLang="en-US" dirty="0"/>
              <a:t>설치 및 데이터 모델링 실습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EB9171-49BB-4263-9670-31FCB3A6943F}"/>
              </a:ext>
            </a:extLst>
          </p:cNvPr>
          <p:cNvSpPr/>
          <p:nvPr/>
        </p:nvSpPr>
        <p:spPr>
          <a:xfrm>
            <a:off x="1467242" y="624617"/>
            <a:ext cx="51598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고객테이블과 고객주문 테이블의 관계 설정 완료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784701-FE80-4D90-8BFB-11C0455C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70" y="932394"/>
            <a:ext cx="7750399" cy="532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FF35E2-EB31-4BF4-B685-E8A13C385A5C}"/>
              </a:ext>
            </a:extLst>
          </p:cNvPr>
          <p:cNvSpPr/>
          <p:nvPr/>
        </p:nvSpPr>
        <p:spPr>
          <a:xfrm>
            <a:off x="1353600" y="2175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모델링 실습</a:t>
            </a:r>
          </a:p>
        </p:txBody>
      </p:sp>
    </p:spTree>
    <p:extLst>
      <p:ext uri="{BB962C8B-B14F-4D97-AF65-F5344CB8AC3E}">
        <p14:creationId xmlns:p14="http://schemas.microsoft.com/office/powerpoint/2010/main" val="13765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7ABE4A9-0E2E-45E8-86C2-53BF8FA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b="1" dirty="0"/>
              <a:t>7-5. ER </a:t>
            </a:r>
            <a:r>
              <a:rPr lang="ko-KR" altLang="en-US" sz="5400" b="1" dirty="0"/>
              <a:t>다이어그램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36D08-3177-4204-9E1A-503C2FAC8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19499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7B2CE8C-67B5-401B-89ED-3F2B5BC8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77" y="3402439"/>
            <a:ext cx="4095238" cy="3209524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 smtClean="0"/>
              <a:t>5. ER </a:t>
            </a:r>
            <a:r>
              <a:rPr lang="ko-KR" altLang="en-US" dirty="0" smtClean="0"/>
              <a:t>다이어그램</a:t>
            </a:r>
            <a:endParaRPr lang="en-US" altLang="ko-KR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B0BAE6-6854-4FA1-BE30-2AB9A0B5C2EE}"/>
              </a:ext>
            </a:extLst>
          </p:cNvPr>
          <p:cNvSpPr/>
          <p:nvPr/>
        </p:nvSpPr>
        <p:spPr>
          <a:xfrm>
            <a:off x="1353600" y="205202"/>
            <a:ext cx="5334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ER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다이어그램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(Entity-Relationship Diagram)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52A394-8F2E-4265-979B-FCE5B70F2BF3}"/>
              </a:ext>
            </a:extLst>
          </p:cNvPr>
          <p:cNvSpPr/>
          <p:nvPr/>
        </p:nvSpPr>
        <p:spPr>
          <a:xfrm>
            <a:off x="1569602" y="563260"/>
            <a:ext cx="9998697" cy="1178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데이터 모델링 분야에서 개체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관계 모델이란 구조화된 데이터에 대한 일련의 표현이다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200" dirty="0">
                <a:latin typeface="+mn-ea"/>
              </a:rPr>
              <a:t>"</a:t>
            </a:r>
            <a:r>
              <a:rPr lang="ko-KR" altLang="en-US" sz="1200" dirty="0">
                <a:latin typeface="+mn-ea"/>
              </a:rPr>
              <a:t>구조</a:t>
            </a:r>
            <a:r>
              <a:rPr lang="en-US" altLang="ko-KR" sz="1200" dirty="0">
                <a:latin typeface="+mn-ea"/>
              </a:rPr>
              <a:t>"</a:t>
            </a:r>
            <a:r>
              <a:rPr lang="ko-KR" altLang="en-US" sz="1200" dirty="0">
                <a:latin typeface="+mn-ea"/>
              </a:rPr>
              <a:t>화된 데이터를 저장하기 위해 데이터베이스를 쓴다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 데이터의 </a:t>
            </a:r>
            <a:r>
              <a:rPr lang="en-US" altLang="ko-KR" sz="1200" dirty="0">
                <a:latin typeface="+mn-ea"/>
              </a:rPr>
              <a:t>"</a:t>
            </a:r>
            <a:r>
              <a:rPr lang="ko-KR" altLang="en-US" sz="1200" dirty="0">
                <a:latin typeface="+mn-ea"/>
              </a:rPr>
              <a:t>구조</a:t>
            </a:r>
            <a:r>
              <a:rPr lang="en-US" altLang="ko-KR" sz="1200" dirty="0">
                <a:latin typeface="+mn-ea"/>
              </a:rPr>
              <a:t>" </a:t>
            </a:r>
            <a:r>
              <a:rPr lang="ko-KR" altLang="en-US" sz="1200" dirty="0">
                <a:latin typeface="+mn-ea"/>
              </a:rPr>
              <a:t>및 그에 수반한 제약 조건들은 다양한 기법에 의해 설계될 수 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그 기법 중 하나가 개체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관계 모델링</a:t>
            </a:r>
            <a:r>
              <a:rPr lang="en-US" altLang="ko-KR" sz="1200" dirty="0">
                <a:latin typeface="+mn-ea"/>
              </a:rPr>
              <a:t>(Entity-Relationship Modelling)</a:t>
            </a:r>
            <a:r>
              <a:rPr lang="ko-KR" altLang="en-US" sz="1200" dirty="0">
                <a:latin typeface="+mn-ea"/>
              </a:rPr>
              <a:t>이다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줄여서 </a:t>
            </a:r>
            <a:r>
              <a:rPr lang="en-US" altLang="ko-KR" sz="1200" dirty="0">
                <a:latin typeface="+mn-ea"/>
              </a:rPr>
              <a:t>ERM</a:t>
            </a:r>
            <a:r>
              <a:rPr lang="ko-KR" altLang="en-US" sz="1200" dirty="0">
                <a:latin typeface="+mn-ea"/>
              </a:rPr>
              <a:t>이라고 한다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200" dirty="0">
                <a:latin typeface="+mn-ea"/>
              </a:rPr>
              <a:t>ERM </a:t>
            </a:r>
            <a:r>
              <a:rPr lang="ko-KR" altLang="en-US" sz="1200" dirty="0">
                <a:latin typeface="+mn-ea"/>
              </a:rPr>
              <a:t>프로세스의 산출물을 가리켜 개체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관계 다이어그램</a:t>
            </a:r>
            <a:r>
              <a:rPr lang="en-US" altLang="ko-KR" sz="1200" dirty="0">
                <a:latin typeface="+mn-ea"/>
              </a:rPr>
              <a:t>(Entity-Relationship Diagram)</a:t>
            </a:r>
            <a:r>
              <a:rPr lang="ko-KR" altLang="en-US" sz="1200" dirty="0">
                <a:latin typeface="+mn-ea"/>
              </a:rPr>
              <a:t>이라 한다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줄여서 </a:t>
            </a:r>
            <a:r>
              <a:rPr lang="en-US" altLang="ko-KR" sz="1200" dirty="0">
                <a:latin typeface="+mn-ea"/>
              </a:rPr>
              <a:t>ERD</a:t>
            </a:r>
            <a:r>
              <a:rPr lang="ko-KR" altLang="en-US" sz="1200" dirty="0">
                <a:latin typeface="+mn-ea"/>
              </a:rPr>
              <a:t>라 일컫는다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데이터 모델링 과정은 데이터 모델을 그림으로 표현하기 위해 표시법을 필요로 한다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83481D-CBD5-45B1-A855-29C4992910F7}"/>
              </a:ext>
            </a:extLst>
          </p:cNvPr>
          <p:cNvSpPr/>
          <p:nvPr/>
        </p:nvSpPr>
        <p:spPr>
          <a:xfrm>
            <a:off x="1514064" y="1792734"/>
            <a:ext cx="88863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hlinkClick r:id="rId3"/>
              </a:rPr>
              <a:t>https://ko.wikipedia.org/wiki/%EA%B0%9C%EC%B2%B4-%EA%B4%80%EA%B3%84_%EB%AA%A8%EB%8D%B8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01F352-7BD0-4274-8E02-9180D5DA4203}"/>
              </a:ext>
            </a:extLst>
          </p:cNvPr>
          <p:cNvSpPr/>
          <p:nvPr/>
        </p:nvSpPr>
        <p:spPr>
          <a:xfrm>
            <a:off x="1353600" y="2330912"/>
            <a:ext cx="1933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Barker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표기법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02BB1C-5648-40A8-B601-838FA60CB7AF}"/>
              </a:ext>
            </a:extLst>
          </p:cNvPr>
          <p:cNvSpPr/>
          <p:nvPr/>
        </p:nvSpPr>
        <p:spPr>
          <a:xfrm>
            <a:off x="1514064" y="2716051"/>
            <a:ext cx="999869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en-US" altLang="ko-KR" sz="1400" dirty="0">
                <a:latin typeface="+mn-ea"/>
              </a:rPr>
              <a:t>1986</a:t>
            </a:r>
            <a:r>
              <a:rPr lang="ko-KR" altLang="en-US" sz="1400" dirty="0">
                <a:latin typeface="+mn-ea"/>
              </a:rPr>
              <a:t>년에 영국 컨설팅 회사 </a:t>
            </a:r>
            <a:r>
              <a:rPr lang="en-US" altLang="ko-KR" sz="1400" dirty="0">
                <a:latin typeface="+mn-ea"/>
              </a:rPr>
              <a:t>CACI</a:t>
            </a:r>
            <a:r>
              <a:rPr lang="ko-KR" altLang="en-US" sz="1400" dirty="0">
                <a:latin typeface="+mn-ea"/>
              </a:rPr>
              <a:t>에서 근무하던 </a:t>
            </a:r>
            <a:r>
              <a:rPr lang="en-US" altLang="ko-KR" sz="1400" dirty="0">
                <a:latin typeface="+mn-ea"/>
              </a:rPr>
              <a:t>Richard Barker </a:t>
            </a:r>
            <a:r>
              <a:rPr lang="ko-KR" altLang="en-US" sz="1400" dirty="0">
                <a:latin typeface="+mn-ea"/>
              </a:rPr>
              <a:t>등에 의해 개발</a:t>
            </a:r>
            <a:endParaRPr lang="en-US" altLang="ko-KR" sz="1400" dirty="0">
              <a:latin typeface="+mn-ea"/>
            </a:endParaRPr>
          </a:p>
          <a:p>
            <a:pPr marL="266700" indent="-266700"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이후 지속적으로 개선되어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오라클 사에서 기본 표기법으로 채택하고 사용하고 있음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50F889-8904-45B9-873C-ED46A2910D4B}"/>
              </a:ext>
            </a:extLst>
          </p:cNvPr>
          <p:cNvSpPr/>
          <p:nvPr/>
        </p:nvSpPr>
        <p:spPr>
          <a:xfrm>
            <a:off x="4469577" y="3267584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엔터티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테이블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8034F6-D794-44EE-AD80-42DFFA3F29C9}"/>
              </a:ext>
            </a:extLst>
          </p:cNvPr>
          <p:cNvSpPr/>
          <p:nvPr/>
        </p:nvSpPr>
        <p:spPr>
          <a:xfrm>
            <a:off x="5050826" y="3944261"/>
            <a:ext cx="8803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속성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컬럼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816E6-9D03-4573-B634-F6F51955CA97}"/>
              </a:ext>
            </a:extLst>
          </p:cNvPr>
          <p:cNvSpPr/>
          <p:nvPr/>
        </p:nvSpPr>
        <p:spPr>
          <a:xfrm>
            <a:off x="2579634" y="3649454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식별자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기본키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866847-57E0-4C38-A701-DC6AA557A24E}"/>
              </a:ext>
            </a:extLst>
          </p:cNvPr>
          <p:cNvSpPr/>
          <p:nvPr/>
        </p:nvSpPr>
        <p:spPr>
          <a:xfrm>
            <a:off x="3318274" y="4301612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관계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제약조건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26D7BF4-BEA1-4B92-BCAF-5981263075B6}"/>
              </a:ext>
            </a:extLst>
          </p:cNvPr>
          <p:cNvSpPr/>
          <p:nvPr/>
        </p:nvSpPr>
        <p:spPr>
          <a:xfrm>
            <a:off x="2437905" y="3945632"/>
            <a:ext cx="8803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속성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컬럼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9D94A8-59A7-49C1-A79A-B061909589D6}"/>
              </a:ext>
            </a:extLst>
          </p:cNvPr>
          <p:cNvSpPr/>
          <p:nvPr/>
        </p:nvSpPr>
        <p:spPr>
          <a:xfrm>
            <a:off x="5549434" y="3714319"/>
            <a:ext cx="2008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외래키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참조무결성제약조건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B44B85-9769-4D4F-A2F8-7166768B2A28}"/>
              </a:ext>
            </a:extLst>
          </p:cNvPr>
          <p:cNvSpPr/>
          <p:nvPr/>
        </p:nvSpPr>
        <p:spPr>
          <a:xfrm>
            <a:off x="5838890" y="4182063"/>
            <a:ext cx="4181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 err="1">
                <a:solidFill>
                  <a:schemeClr val="dk1"/>
                </a:solidFill>
                <a:latin typeface="+mn-ea"/>
              </a:rPr>
              <a:t>엔터티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테이블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2617F6-0488-4024-B936-ED7D065573DB}"/>
              </a:ext>
            </a:extLst>
          </p:cNvPr>
          <p:cNvSpPr/>
          <p:nvPr/>
        </p:nvSpPr>
        <p:spPr>
          <a:xfrm>
            <a:off x="5927790" y="4517268"/>
            <a:ext cx="2778060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ko-KR" altLang="en-US" sz="1100" b="1" dirty="0">
                <a:latin typeface="+mn-ea"/>
              </a:rPr>
              <a:t>테이블과 유사하다고 할 수 있음</a:t>
            </a:r>
            <a:endParaRPr lang="en-US" altLang="ko-KR" sz="1100" b="1" dirty="0">
              <a:latin typeface="+mn-ea"/>
            </a:endParaRPr>
          </a:p>
          <a:p>
            <a:pPr marL="228600" indent="-228600">
              <a:buFont typeface="+mj-lt"/>
              <a:buAutoNum type="arabicParenR"/>
            </a:pPr>
            <a:r>
              <a:rPr lang="en-US" altLang="ko-KR" sz="1100" b="1" dirty="0">
                <a:latin typeface="+mn-ea"/>
              </a:rPr>
              <a:t>#</a:t>
            </a:r>
            <a:r>
              <a:rPr lang="ko-KR" altLang="en-US" sz="1100" b="1" dirty="0">
                <a:latin typeface="+mn-ea"/>
              </a:rPr>
              <a:t>으로 시작하는 것은 식별자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 err="1">
                <a:latin typeface="+mn-ea"/>
              </a:rPr>
              <a:t>기본키</a:t>
            </a:r>
            <a:r>
              <a:rPr lang="en-US" altLang="ko-KR" sz="1100" b="1" dirty="0">
                <a:latin typeface="+mn-ea"/>
              </a:rPr>
              <a:t>)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1100" b="1" dirty="0">
                <a:latin typeface="+mn-ea"/>
              </a:rPr>
              <a:t>*</a:t>
            </a:r>
            <a:r>
              <a:rPr lang="ko-KR" altLang="en-US" sz="1100" b="1" dirty="0">
                <a:latin typeface="+mn-ea"/>
              </a:rPr>
              <a:t>로 시작하는 것은 </a:t>
            </a:r>
            <a:r>
              <a:rPr lang="en-US" altLang="ko-KR" sz="1100" b="1" dirty="0">
                <a:latin typeface="+mn-ea"/>
              </a:rPr>
              <a:t>NOT NULL 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1100" b="1" dirty="0">
                <a:latin typeface="+mn-ea"/>
              </a:rPr>
              <a:t>°</a:t>
            </a:r>
            <a:r>
              <a:rPr lang="ko-KR" altLang="en-US" sz="1100" b="1" dirty="0">
                <a:latin typeface="+mn-ea"/>
              </a:rPr>
              <a:t>로 시작하는 것은 </a:t>
            </a:r>
            <a:r>
              <a:rPr lang="en-US" altLang="ko-KR" sz="1100" b="1" dirty="0">
                <a:latin typeface="+mn-ea"/>
              </a:rPr>
              <a:t>NULL</a:t>
            </a:r>
          </a:p>
          <a:p>
            <a:pPr marL="228600" indent="-228600">
              <a:buFont typeface="+mj-lt"/>
              <a:buAutoNum type="arabicParenR"/>
            </a:pPr>
            <a:r>
              <a:rPr lang="ko-KR" altLang="en-US" sz="1100" b="1" dirty="0">
                <a:latin typeface="+mn-ea"/>
              </a:rPr>
              <a:t>끝에 </a:t>
            </a:r>
            <a:r>
              <a:rPr lang="en-US" altLang="ko-KR" sz="1100" b="1" dirty="0">
                <a:latin typeface="+mn-ea"/>
              </a:rPr>
              <a:t>(FK)</a:t>
            </a:r>
            <a:r>
              <a:rPr lang="ko-KR" altLang="en-US" sz="1100" b="1" dirty="0">
                <a:latin typeface="+mn-ea"/>
              </a:rPr>
              <a:t>로 끝나는 것은 </a:t>
            </a:r>
            <a:r>
              <a:rPr lang="ko-KR" altLang="en-US" sz="1100" b="1" dirty="0" err="1">
                <a:latin typeface="+mn-ea"/>
              </a:rPr>
              <a:t>외래키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80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C5B4DA6-1CCE-4F5A-83E2-19C19D44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10" y="1516562"/>
            <a:ext cx="6942857" cy="2314286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5. 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B0BAE6-6854-4FA1-BE30-2AB9A0B5C2EE}"/>
              </a:ext>
            </a:extLst>
          </p:cNvPr>
          <p:cNvSpPr/>
          <p:nvPr/>
        </p:nvSpPr>
        <p:spPr>
          <a:xfrm>
            <a:off x="1353600" y="218339"/>
            <a:ext cx="3155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>
                <a:solidFill>
                  <a:srgbClr val="000000"/>
                </a:solidFill>
                <a:latin typeface="+mj-ea"/>
                <a:ea typeface="+mj-ea"/>
              </a:rPr>
              <a:t>릴레이션십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(Relationship)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52A394-8F2E-4265-979B-FCE5B70F2BF3}"/>
              </a:ext>
            </a:extLst>
          </p:cNvPr>
          <p:cNvSpPr/>
          <p:nvPr/>
        </p:nvSpPr>
        <p:spPr>
          <a:xfrm>
            <a:off x="1572210" y="624617"/>
            <a:ext cx="9714719" cy="735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 err="1">
                <a:latin typeface="+mn-ea"/>
              </a:rPr>
              <a:t>엔터티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테이블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과 </a:t>
            </a:r>
            <a:r>
              <a:rPr lang="ko-KR" altLang="en-US" sz="1200" dirty="0" err="1">
                <a:latin typeface="+mn-ea"/>
              </a:rPr>
              <a:t>엔터티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테이블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사이의 관계를 말한다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정의된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엔터티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테이블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은 대부분이 혼자서는 존재할 수 없음 관계가 정의 되어야 만 비로소 그 역할을 해낼 수 있음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정리하자면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엔터티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간의 관련성을 표현</a:t>
            </a:r>
            <a:r>
              <a:rPr lang="ko-KR" altLang="en-US" sz="1200" dirty="0">
                <a:latin typeface="+mn-ea"/>
              </a:rPr>
              <a:t>한 것이고 핵심 사항은 </a:t>
            </a:r>
            <a:r>
              <a:rPr lang="en-US" altLang="ko-KR" sz="1200" dirty="0">
                <a:latin typeface="+mn-ea"/>
              </a:rPr>
              <a:t>FK</a:t>
            </a:r>
            <a:r>
              <a:rPr lang="ko-KR" altLang="en-US" sz="1200" dirty="0">
                <a:latin typeface="+mn-ea"/>
              </a:rPr>
              <a:t>인 컬럼은 부모 테이블의 기본키를 참고하고 있다는 것이다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506628-0AC0-48F1-850D-F1F28FC85967}"/>
              </a:ext>
            </a:extLst>
          </p:cNvPr>
          <p:cNvSpPr/>
          <p:nvPr/>
        </p:nvSpPr>
        <p:spPr>
          <a:xfrm>
            <a:off x="3220053" y="1777676"/>
            <a:ext cx="35706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한 명의 고객은 하나 혹은 여러 개 주문을 가진다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 </a:t>
            </a:r>
            <a:endParaRPr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A1D5D8-2C3B-4A31-8E6C-A5D8C22CE538}"/>
              </a:ext>
            </a:extLst>
          </p:cNvPr>
          <p:cNvSpPr/>
          <p:nvPr/>
        </p:nvSpPr>
        <p:spPr>
          <a:xfrm>
            <a:off x="3220053" y="2932157"/>
            <a:ext cx="2798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한 개의 주문은 반드시 고객을 가진다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</a:t>
            </a:r>
            <a:endParaRPr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0A7B7-AA06-4797-9405-6321F110E4C1}"/>
              </a:ext>
            </a:extLst>
          </p:cNvPr>
          <p:cNvSpPr/>
          <p:nvPr/>
        </p:nvSpPr>
        <p:spPr>
          <a:xfrm>
            <a:off x="3220053" y="2478534"/>
            <a:ext cx="466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선택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C11B28-9CA0-4C25-B2D9-B604996117C1}"/>
              </a:ext>
            </a:extLst>
          </p:cNvPr>
          <p:cNvSpPr/>
          <p:nvPr/>
        </p:nvSpPr>
        <p:spPr>
          <a:xfrm>
            <a:off x="6557341" y="2478534"/>
            <a:ext cx="466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필수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0CBA3A-1018-454B-88CC-FAF042B7EA30}"/>
              </a:ext>
            </a:extLst>
          </p:cNvPr>
          <p:cNvSpPr/>
          <p:nvPr/>
        </p:nvSpPr>
        <p:spPr>
          <a:xfrm>
            <a:off x="8289788" y="1916175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식별관계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12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7ABE4A9-0E2E-45E8-86C2-53BF8FA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b="1" dirty="0"/>
              <a:t>7-6. </a:t>
            </a:r>
            <a:r>
              <a:rPr lang="ko-KR" altLang="en-US" sz="5400" b="1" dirty="0"/>
              <a:t>연습 문제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36D08-3177-4204-9E1A-503C2FAC8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322700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연습문제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63EFF1-B48D-45D7-89EA-509DF24FFE69}"/>
              </a:ext>
            </a:extLst>
          </p:cNvPr>
          <p:cNvSpPr/>
          <p:nvPr/>
        </p:nvSpPr>
        <p:spPr>
          <a:xfrm>
            <a:off x="1353600" y="216850"/>
            <a:ext cx="5694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다음 중 고유한 기본키가 절대로 될 수 없는 것은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76E237-3469-41C1-ABA2-559B1D65E6F6}"/>
              </a:ext>
            </a:extLst>
          </p:cNvPr>
          <p:cNvSpPr/>
          <p:nvPr/>
        </p:nvSpPr>
        <p:spPr>
          <a:xfrm>
            <a:off x="1576424" y="605058"/>
            <a:ext cx="1665841" cy="1288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면허증번호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기차역명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은행계좌번호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주문번호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F08036-2082-47B7-93B7-B6A09D6715EC}"/>
              </a:ext>
            </a:extLst>
          </p:cNvPr>
          <p:cNvSpPr/>
          <p:nvPr/>
        </p:nvSpPr>
        <p:spPr>
          <a:xfrm>
            <a:off x="1353600" y="2362653"/>
            <a:ext cx="10339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다음 중 기본키에 대한 바른 설명은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103256-9293-40E7-91C2-CB5EBC2B9E71}"/>
              </a:ext>
            </a:extLst>
          </p:cNvPr>
          <p:cNvSpPr/>
          <p:nvPr/>
        </p:nvSpPr>
        <p:spPr>
          <a:xfrm>
            <a:off x="1576424" y="2694476"/>
            <a:ext cx="6184706" cy="1253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기본키의 값은 테이블 내에서 유일한 값이다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기본키를 구성하는 모든 칼럼의 값에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NULL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을 넣는 것이 가능하다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기본키의 값에 중복 값을 등록하는 것이 가능하다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기본키는 한 개의 테이블에 복수의 세트를 정의하는 것이 가능하다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2BF999-E5D1-4ADB-AFF7-3B1A8F7CB07F}"/>
              </a:ext>
            </a:extLst>
          </p:cNvPr>
          <p:cNvSpPr/>
          <p:nvPr/>
        </p:nvSpPr>
        <p:spPr>
          <a:xfrm>
            <a:off x="1353600" y="4568241"/>
            <a:ext cx="1008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정규형에 관한 다음 설명 중 바른 것은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A92B7E-A5CD-484A-BBC7-C1DB91E188C9}"/>
              </a:ext>
            </a:extLst>
          </p:cNvPr>
          <p:cNvSpPr/>
          <p:nvPr/>
        </p:nvSpPr>
        <p:spPr>
          <a:xfrm>
            <a:off x="1576424" y="4954354"/>
            <a:ext cx="5492209" cy="1253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제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1</a:t>
            </a:r>
            <a:r>
              <a:rPr lang="ko-KR" altLang="en-US" sz="1600" dirty="0" err="1">
                <a:solidFill>
                  <a:srgbClr val="222222"/>
                </a:solidFill>
                <a:latin typeface="+mn-ea"/>
              </a:rPr>
              <a:t>정규형이란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 부분함수 종속이 존재하지 않는 것이다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 err="1">
                <a:solidFill>
                  <a:srgbClr val="222222"/>
                </a:solidFill>
                <a:latin typeface="+mn-ea"/>
              </a:rPr>
              <a:t>부분함수종속이란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 기본키가 아닌 열 간의 함수 종속이다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정규화의 목적은 성능을 향상하기 위함이다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 err="1">
                <a:solidFill>
                  <a:srgbClr val="222222"/>
                </a:solidFill>
                <a:latin typeface="+mn-ea"/>
              </a:rPr>
              <a:t>이행적함수종속이란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 기본키가 아닌 열 간의 함수 종속이다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197DF9-5112-4CC3-A589-C4F6992EE10C}"/>
              </a:ext>
            </a:extLst>
          </p:cNvPr>
          <p:cNvCxnSpPr>
            <a:cxnSpLocks/>
          </p:cNvCxnSpPr>
          <p:nvPr/>
        </p:nvCxnSpPr>
        <p:spPr>
          <a:xfrm>
            <a:off x="1353600" y="2336414"/>
            <a:ext cx="10831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F02DC47-FDBE-4465-BBAF-481AEE5E61FE}"/>
              </a:ext>
            </a:extLst>
          </p:cNvPr>
          <p:cNvCxnSpPr>
            <a:cxnSpLocks/>
          </p:cNvCxnSpPr>
          <p:nvPr/>
        </p:nvCxnSpPr>
        <p:spPr>
          <a:xfrm>
            <a:off x="1353600" y="4506876"/>
            <a:ext cx="10831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63EFF1-B48D-45D7-89EA-509DF24FFE69}"/>
              </a:ext>
            </a:extLst>
          </p:cNvPr>
          <p:cNvSpPr/>
          <p:nvPr/>
        </p:nvSpPr>
        <p:spPr>
          <a:xfrm>
            <a:off x="1353600" y="216850"/>
            <a:ext cx="5694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다음 중 고유한 기본키가 절대로 될 수 없는 것은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76E237-3469-41C1-ABA2-559B1D65E6F6}"/>
              </a:ext>
            </a:extLst>
          </p:cNvPr>
          <p:cNvSpPr/>
          <p:nvPr/>
        </p:nvSpPr>
        <p:spPr>
          <a:xfrm>
            <a:off x="1576424" y="605058"/>
            <a:ext cx="1665841" cy="1288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면허증번호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기차역명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은행계좌번호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주문번호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F08036-2082-47B7-93B7-B6A09D6715EC}"/>
              </a:ext>
            </a:extLst>
          </p:cNvPr>
          <p:cNvSpPr/>
          <p:nvPr/>
        </p:nvSpPr>
        <p:spPr>
          <a:xfrm>
            <a:off x="1353600" y="2362653"/>
            <a:ext cx="10339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다음 중 기본키에 대한 바른 설명은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103256-9293-40E7-91C2-CB5EBC2B9E71}"/>
              </a:ext>
            </a:extLst>
          </p:cNvPr>
          <p:cNvSpPr/>
          <p:nvPr/>
        </p:nvSpPr>
        <p:spPr>
          <a:xfrm>
            <a:off x="1576424" y="2694476"/>
            <a:ext cx="6184706" cy="1253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기본키의 값은 테이블 내에서 유일한 값이다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기본키를 구성하는 모든 칼럼의 값에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NULL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을 넣는 것이 가능하다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기본키의 값에 중복 값을 등록하는 것이 가능하다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기본키는 한 개의 테이블에 복수의 세트를 정의하는 것이 가능하다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2BF999-E5D1-4ADB-AFF7-3B1A8F7CB07F}"/>
              </a:ext>
            </a:extLst>
          </p:cNvPr>
          <p:cNvSpPr/>
          <p:nvPr/>
        </p:nvSpPr>
        <p:spPr>
          <a:xfrm>
            <a:off x="1353600" y="4568241"/>
            <a:ext cx="1008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정규형에 관한 다음 설명 중 바른 것은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A92B7E-A5CD-484A-BBC7-C1DB91E188C9}"/>
              </a:ext>
            </a:extLst>
          </p:cNvPr>
          <p:cNvSpPr/>
          <p:nvPr/>
        </p:nvSpPr>
        <p:spPr>
          <a:xfrm>
            <a:off x="1576424" y="4954354"/>
            <a:ext cx="5492209" cy="1253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제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1</a:t>
            </a:r>
            <a:r>
              <a:rPr lang="ko-KR" altLang="en-US" sz="1600" dirty="0" err="1">
                <a:solidFill>
                  <a:srgbClr val="222222"/>
                </a:solidFill>
                <a:latin typeface="+mn-ea"/>
              </a:rPr>
              <a:t>정규형이란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 부분함수 종속이 존재하지 않는 것이다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 err="1">
                <a:solidFill>
                  <a:srgbClr val="222222"/>
                </a:solidFill>
                <a:latin typeface="+mn-ea"/>
              </a:rPr>
              <a:t>부분함수종속이란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 기본키가 아닌 열 간의 함수 종속이다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정규화의 목적은 성능을 향상하기 위함이다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 err="1">
                <a:solidFill>
                  <a:srgbClr val="FF0000"/>
                </a:solidFill>
                <a:latin typeface="+mn-ea"/>
              </a:rPr>
              <a:t>이행적함수종속이란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기본키가 아닌 열 간의 함수 종속이다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197DF9-5112-4CC3-A589-C4F6992EE10C}"/>
              </a:ext>
            </a:extLst>
          </p:cNvPr>
          <p:cNvCxnSpPr>
            <a:cxnSpLocks/>
          </p:cNvCxnSpPr>
          <p:nvPr/>
        </p:nvCxnSpPr>
        <p:spPr>
          <a:xfrm>
            <a:off x="1353600" y="2336414"/>
            <a:ext cx="10831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F02DC47-FDBE-4465-BBAF-481AEE5E61FE}"/>
              </a:ext>
            </a:extLst>
          </p:cNvPr>
          <p:cNvCxnSpPr>
            <a:cxnSpLocks/>
          </p:cNvCxnSpPr>
          <p:nvPr/>
        </p:nvCxnSpPr>
        <p:spPr>
          <a:xfrm>
            <a:off x="1353600" y="4506876"/>
            <a:ext cx="10831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31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/>
              <a:t>테이블 </a:t>
            </a:r>
            <a:r>
              <a:rPr lang="ko-KR" altLang="en-US" dirty="0" smtClean="0"/>
              <a:t>설계 규칙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353600" y="219959"/>
            <a:ext cx="2294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집합을 나누는 방법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AE385E-7734-4D7C-B811-682FCB17BCF5}"/>
              </a:ext>
            </a:extLst>
          </p:cNvPr>
          <p:cNvSpPr/>
          <p:nvPr/>
        </p:nvSpPr>
        <p:spPr>
          <a:xfrm>
            <a:off x="1511648" y="672901"/>
            <a:ext cx="633933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ko-KR" altLang="en-US" sz="1400" dirty="0"/>
              <a:t>집합을 나누는 방법에 따라 한 개 혹은 여러 개의 테이블이 될 수 있음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F38006-AEC2-4AA7-9CF5-1686CF5FBCEE}"/>
              </a:ext>
            </a:extLst>
          </p:cNvPr>
          <p:cNvSpPr/>
          <p:nvPr/>
        </p:nvSpPr>
        <p:spPr>
          <a:xfrm>
            <a:off x="1658541" y="1434176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회원아이디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B885CB-57E4-47FD-AB5C-94EAB81F99D0}"/>
              </a:ext>
            </a:extLst>
          </p:cNvPr>
          <p:cNvSpPr/>
          <p:nvPr/>
        </p:nvSpPr>
        <p:spPr>
          <a:xfrm>
            <a:off x="2701214" y="1434176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나이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1552B1-8B2A-4620-A455-F6BC0FAA2717}"/>
              </a:ext>
            </a:extLst>
          </p:cNvPr>
          <p:cNvSpPr/>
          <p:nvPr/>
        </p:nvSpPr>
        <p:spPr>
          <a:xfrm>
            <a:off x="3743888" y="1434176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4671C38-508A-4309-989C-20347DD91B4C}"/>
              </a:ext>
            </a:extLst>
          </p:cNvPr>
          <p:cNvSpPr/>
          <p:nvPr/>
        </p:nvSpPr>
        <p:spPr>
          <a:xfrm>
            <a:off x="4786562" y="1434176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회원구분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88E162-6217-4154-852D-A25B2C76C737}"/>
              </a:ext>
            </a:extLst>
          </p:cNvPr>
          <p:cNvSpPr/>
          <p:nvPr/>
        </p:nvSpPr>
        <p:spPr>
          <a:xfrm>
            <a:off x="1658541" y="180996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sujilee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D37910-3287-486D-A4AF-6F5C0F504E7E}"/>
              </a:ext>
            </a:extLst>
          </p:cNvPr>
          <p:cNvSpPr/>
          <p:nvPr/>
        </p:nvSpPr>
        <p:spPr>
          <a:xfrm>
            <a:off x="2701214" y="180996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86F32CE-1195-4062-8228-A3114DEC132E}"/>
              </a:ext>
            </a:extLst>
          </p:cNvPr>
          <p:cNvSpPr/>
          <p:nvPr/>
        </p:nvSpPr>
        <p:spPr>
          <a:xfrm>
            <a:off x="3743888" y="180996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35CF5B8-260A-4DFE-9795-638AF3EA7C7B}"/>
              </a:ext>
            </a:extLst>
          </p:cNvPr>
          <p:cNvSpPr/>
          <p:nvPr/>
        </p:nvSpPr>
        <p:spPr>
          <a:xfrm>
            <a:off x="4786562" y="180996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D5303FE-1D21-49D5-AC38-A1D6B69A36F3}"/>
              </a:ext>
            </a:extLst>
          </p:cNvPr>
          <p:cNvSpPr/>
          <p:nvPr/>
        </p:nvSpPr>
        <p:spPr>
          <a:xfrm>
            <a:off x="1658541" y="218575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kolee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CC7ECCF-CA94-4DAA-A28D-0CBEC9316383}"/>
              </a:ext>
            </a:extLst>
          </p:cNvPr>
          <p:cNvSpPr/>
          <p:nvPr/>
        </p:nvSpPr>
        <p:spPr>
          <a:xfrm>
            <a:off x="2701214" y="218575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36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22505A9-26CF-4AF7-A485-D6031A1ECF24}"/>
              </a:ext>
            </a:extLst>
          </p:cNvPr>
          <p:cNvSpPr/>
          <p:nvPr/>
        </p:nvSpPr>
        <p:spPr>
          <a:xfrm>
            <a:off x="3743888" y="218575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C8A1A7-8C83-44B8-868A-D6260E6737C4}"/>
              </a:ext>
            </a:extLst>
          </p:cNvPr>
          <p:cNvSpPr/>
          <p:nvPr/>
        </p:nvSpPr>
        <p:spPr>
          <a:xfrm>
            <a:off x="4786562" y="218575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1D022B-BB36-4096-AA90-806B0D345566}"/>
              </a:ext>
            </a:extLst>
          </p:cNvPr>
          <p:cNvSpPr/>
          <p:nvPr/>
        </p:nvSpPr>
        <p:spPr>
          <a:xfrm>
            <a:off x="1658541" y="256153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yhyoon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4E54F07-CACC-4B68-B1FB-84C7D57ADF27}"/>
              </a:ext>
            </a:extLst>
          </p:cNvPr>
          <p:cNvSpPr/>
          <p:nvPr/>
        </p:nvSpPr>
        <p:spPr>
          <a:xfrm>
            <a:off x="2701214" y="256153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1B75093-983E-487C-8CFF-35216C1C85BA}"/>
              </a:ext>
            </a:extLst>
          </p:cNvPr>
          <p:cNvSpPr/>
          <p:nvPr/>
        </p:nvSpPr>
        <p:spPr>
          <a:xfrm>
            <a:off x="3743888" y="256153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7DE70BE-5A07-4F44-BC91-55A2D5F7A96D}"/>
              </a:ext>
            </a:extLst>
          </p:cNvPr>
          <p:cNvSpPr/>
          <p:nvPr/>
        </p:nvSpPr>
        <p:spPr>
          <a:xfrm>
            <a:off x="4786562" y="256153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DB4A597-DF3C-48E1-A7DC-B700F95DE0EC}"/>
              </a:ext>
            </a:extLst>
          </p:cNvPr>
          <p:cNvSpPr/>
          <p:nvPr/>
        </p:nvSpPr>
        <p:spPr>
          <a:xfrm>
            <a:off x="1658541" y="293731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boralee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EE174CC-9E0F-4990-B03C-C28F518970CF}"/>
              </a:ext>
            </a:extLst>
          </p:cNvPr>
          <p:cNvSpPr/>
          <p:nvPr/>
        </p:nvSpPr>
        <p:spPr>
          <a:xfrm>
            <a:off x="2701214" y="293731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38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6369B15-AE84-44FA-B562-40970A636B0C}"/>
              </a:ext>
            </a:extLst>
          </p:cNvPr>
          <p:cNvSpPr/>
          <p:nvPr/>
        </p:nvSpPr>
        <p:spPr>
          <a:xfrm>
            <a:off x="3743888" y="293731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1C854BB-343E-44F7-B626-DD0F7CE64A06}"/>
              </a:ext>
            </a:extLst>
          </p:cNvPr>
          <p:cNvSpPr/>
          <p:nvPr/>
        </p:nvSpPr>
        <p:spPr>
          <a:xfrm>
            <a:off x="4786562" y="293731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1230A1F-2835-4F40-A505-D3AF70A19F9A}"/>
              </a:ext>
            </a:extLst>
          </p:cNvPr>
          <p:cNvSpPr/>
          <p:nvPr/>
        </p:nvSpPr>
        <p:spPr>
          <a:xfrm>
            <a:off x="1658541" y="331307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ijlee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1ADC178-5075-45C5-A52A-B770E64C7EDD}"/>
              </a:ext>
            </a:extLst>
          </p:cNvPr>
          <p:cNvSpPr/>
          <p:nvPr/>
        </p:nvSpPr>
        <p:spPr>
          <a:xfrm>
            <a:off x="2701214" y="331307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42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D30F3E-F127-4331-ABFC-D8188DA3F297}"/>
              </a:ext>
            </a:extLst>
          </p:cNvPr>
          <p:cNvSpPr/>
          <p:nvPr/>
        </p:nvSpPr>
        <p:spPr>
          <a:xfrm>
            <a:off x="3743888" y="331307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6608226-8DD2-4360-8B43-797212F52209}"/>
              </a:ext>
            </a:extLst>
          </p:cNvPr>
          <p:cNvSpPr/>
          <p:nvPr/>
        </p:nvSpPr>
        <p:spPr>
          <a:xfrm>
            <a:off x="4786562" y="331307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DEDFC52-EB1F-4623-A702-C8DEDE2DF79E}"/>
              </a:ext>
            </a:extLst>
          </p:cNvPr>
          <p:cNvSpPr/>
          <p:nvPr/>
        </p:nvSpPr>
        <p:spPr>
          <a:xfrm>
            <a:off x="1547850" y="1127171"/>
            <a:ext cx="4181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회원 테이블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C046351-36B6-4957-BEDD-C5D7D520E92D}"/>
              </a:ext>
            </a:extLst>
          </p:cNvPr>
          <p:cNvSpPr/>
          <p:nvPr/>
        </p:nvSpPr>
        <p:spPr>
          <a:xfrm>
            <a:off x="7279002" y="1439319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회원아이디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ED840D9-E8E9-4BC3-953A-ADAF091A014A}"/>
              </a:ext>
            </a:extLst>
          </p:cNvPr>
          <p:cNvSpPr/>
          <p:nvPr/>
        </p:nvSpPr>
        <p:spPr>
          <a:xfrm>
            <a:off x="8321675" y="1439319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나이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53F1FAB-0CA8-4E19-A844-F0DC65E1CB42}"/>
              </a:ext>
            </a:extLst>
          </p:cNvPr>
          <p:cNvSpPr/>
          <p:nvPr/>
        </p:nvSpPr>
        <p:spPr>
          <a:xfrm>
            <a:off x="9364349" y="1439319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성별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3C2DF56-E61E-4DE2-83EB-7CDEC26F089A}"/>
              </a:ext>
            </a:extLst>
          </p:cNvPr>
          <p:cNvSpPr/>
          <p:nvPr/>
        </p:nvSpPr>
        <p:spPr>
          <a:xfrm>
            <a:off x="7279002" y="181510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yhyoon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635B25F-F852-4452-A5B9-4B32FEAA6E77}"/>
              </a:ext>
            </a:extLst>
          </p:cNvPr>
          <p:cNvSpPr/>
          <p:nvPr/>
        </p:nvSpPr>
        <p:spPr>
          <a:xfrm>
            <a:off x="8321675" y="181510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B36E5F-B947-430F-805C-7C7B210DE1C9}"/>
              </a:ext>
            </a:extLst>
          </p:cNvPr>
          <p:cNvSpPr/>
          <p:nvPr/>
        </p:nvSpPr>
        <p:spPr>
          <a:xfrm>
            <a:off x="9364349" y="181510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01FC3AF-104B-43A4-AD5C-F97A7C85E671}"/>
              </a:ext>
            </a:extLst>
          </p:cNvPr>
          <p:cNvSpPr/>
          <p:nvPr/>
        </p:nvSpPr>
        <p:spPr>
          <a:xfrm>
            <a:off x="7279002" y="219087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boralee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7576F1-7A56-4BA0-B80F-D41252E38D4C}"/>
              </a:ext>
            </a:extLst>
          </p:cNvPr>
          <p:cNvSpPr/>
          <p:nvPr/>
        </p:nvSpPr>
        <p:spPr>
          <a:xfrm>
            <a:off x="8321675" y="219087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38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25F7A5B-9DE3-4AA7-835D-D519BF1C2881}"/>
              </a:ext>
            </a:extLst>
          </p:cNvPr>
          <p:cNvSpPr/>
          <p:nvPr/>
        </p:nvSpPr>
        <p:spPr>
          <a:xfrm>
            <a:off x="9364349" y="219087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D24A9CC-F17D-4D92-BDD8-A21B4CA4450C}"/>
              </a:ext>
            </a:extLst>
          </p:cNvPr>
          <p:cNvSpPr/>
          <p:nvPr/>
        </p:nvSpPr>
        <p:spPr>
          <a:xfrm>
            <a:off x="7113824" y="1147016"/>
            <a:ext cx="3238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일반회원 테이블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486CD10-CAD9-42F1-B00F-1E1EEDD947F4}"/>
              </a:ext>
            </a:extLst>
          </p:cNvPr>
          <p:cNvSpPr/>
          <p:nvPr/>
        </p:nvSpPr>
        <p:spPr>
          <a:xfrm>
            <a:off x="7279002" y="3095618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회원아이디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E65DABE-D90E-4BB3-AF0C-FAB5981D0704}"/>
              </a:ext>
            </a:extLst>
          </p:cNvPr>
          <p:cNvSpPr/>
          <p:nvPr/>
        </p:nvSpPr>
        <p:spPr>
          <a:xfrm>
            <a:off x="8321675" y="3095618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나이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66E43D9-438C-4D73-9E4F-22CD262B89BE}"/>
              </a:ext>
            </a:extLst>
          </p:cNvPr>
          <p:cNvSpPr/>
          <p:nvPr/>
        </p:nvSpPr>
        <p:spPr>
          <a:xfrm>
            <a:off x="9364349" y="3095618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성별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F420DF1-3A5A-4F0C-86D7-23E07029C603}"/>
              </a:ext>
            </a:extLst>
          </p:cNvPr>
          <p:cNvSpPr/>
          <p:nvPr/>
        </p:nvSpPr>
        <p:spPr>
          <a:xfrm>
            <a:off x="7113824" y="2779920"/>
            <a:ext cx="3238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프리미엄회원 테이블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D9CCB9F-C371-4840-BC51-6E873E1C46FC}"/>
              </a:ext>
            </a:extLst>
          </p:cNvPr>
          <p:cNvSpPr/>
          <p:nvPr/>
        </p:nvSpPr>
        <p:spPr>
          <a:xfrm>
            <a:off x="7279002" y="347141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sujilee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3C61BF2-828E-4921-9CA2-40B973DBE696}"/>
              </a:ext>
            </a:extLst>
          </p:cNvPr>
          <p:cNvSpPr/>
          <p:nvPr/>
        </p:nvSpPr>
        <p:spPr>
          <a:xfrm>
            <a:off x="8321675" y="347141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EBD51D6-A1DB-444D-A9CD-563923C48DAD}"/>
              </a:ext>
            </a:extLst>
          </p:cNvPr>
          <p:cNvSpPr/>
          <p:nvPr/>
        </p:nvSpPr>
        <p:spPr>
          <a:xfrm>
            <a:off x="9364349" y="347141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E58C97D-FC4F-46A2-A2E1-4647366E25F4}"/>
              </a:ext>
            </a:extLst>
          </p:cNvPr>
          <p:cNvSpPr/>
          <p:nvPr/>
        </p:nvSpPr>
        <p:spPr>
          <a:xfrm>
            <a:off x="7279002" y="384720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kolee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2AE9A7C-29DE-4293-9709-614445836121}"/>
              </a:ext>
            </a:extLst>
          </p:cNvPr>
          <p:cNvSpPr/>
          <p:nvPr/>
        </p:nvSpPr>
        <p:spPr>
          <a:xfrm>
            <a:off x="8321675" y="384720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36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B78D0A-2F2A-435D-9F44-AFE7E938FA9B}"/>
              </a:ext>
            </a:extLst>
          </p:cNvPr>
          <p:cNvSpPr/>
          <p:nvPr/>
        </p:nvSpPr>
        <p:spPr>
          <a:xfrm>
            <a:off x="9364349" y="384719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EF04968-D41C-4680-97D0-3BE33D52187F}"/>
              </a:ext>
            </a:extLst>
          </p:cNvPr>
          <p:cNvSpPr/>
          <p:nvPr/>
        </p:nvSpPr>
        <p:spPr>
          <a:xfrm>
            <a:off x="7279002" y="422299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ijlee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849F661-2781-426B-A08E-23C115FD5272}"/>
              </a:ext>
            </a:extLst>
          </p:cNvPr>
          <p:cNvSpPr/>
          <p:nvPr/>
        </p:nvSpPr>
        <p:spPr>
          <a:xfrm>
            <a:off x="8321675" y="422299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42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23BF95E-93DB-4D95-A5A5-64F5862FD03F}"/>
              </a:ext>
            </a:extLst>
          </p:cNvPr>
          <p:cNvSpPr/>
          <p:nvPr/>
        </p:nvSpPr>
        <p:spPr>
          <a:xfrm>
            <a:off x="9364349" y="422299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7C048896-AAAB-473E-856B-0EEE458687D9}"/>
              </a:ext>
            </a:extLst>
          </p:cNvPr>
          <p:cNvSpPr/>
          <p:nvPr/>
        </p:nvSpPr>
        <p:spPr>
          <a:xfrm>
            <a:off x="6096000" y="2494272"/>
            <a:ext cx="851083" cy="443038"/>
          </a:xfrm>
          <a:prstGeom prst="leftRightArrow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4B00070-01AD-47EB-A74D-F69F8AA9E065}"/>
              </a:ext>
            </a:extLst>
          </p:cNvPr>
          <p:cNvSpPr/>
          <p:nvPr/>
        </p:nvSpPr>
        <p:spPr>
          <a:xfrm>
            <a:off x="7147748" y="4702173"/>
            <a:ext cx="3449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회원 테이블은 일반회원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프리미엄회원 테이블로 나눠질 수 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A94B74-C98B-4120-8B7D-62939F6B72FB}"/>
              </a:ext>
            </a:extLst>
          </p:cNvPr>
          <p:cNvSpPr/>
          <p:nvPr/>
        </p:nvSpPr>
        <p:spPr>
          <a:xfrm>
            <a:off x="1718820" y="4702173"/>
            <a:ext cx="2539671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회원</a:t>
            </a:r>
          </a:p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 WHERE</a:t>
            </a:r>
            <a:r>
              <a:rPr lang="ko-KR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회원구분 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일반</a:t>
            </a:r>
            <a:r>
              <a:rPr lang="en-US" altLang="ko-KR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일반회원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E4D7EF-4C80-41D1-B8AE-94283641AE4F}"/>
              </a:ext>
            </a:extLst>
          </p:cNvPr>
          <p:cNvSpPr/>
          <p:nvPr/>
        </p:nvSpPr>
        <p:spPr>
          <a:xfrm>
            <a:off x="1547850" y="3715915"/>
            <a:ext cx="5203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일반회원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프리미엄회원 테이블은 회원 테이블로 통합 될 수 있다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7D770AE-87B6-4B8A-95BC-8461D34672C4}"/>
              </a:ext>
            </a:extLst>
          </p:cNvPr>
          <p:cNvSpPr/>
          <p:nvPr/>
        </p:nvSpPr>
        <p:spPr>
          <a:xfrm>
            <a:off x="1576423" y="4363728"/>
            <a:ext cx="2643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+mn-ea"/>
              </a:rPr>
              <a:t>일반회원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조회 유형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90001B61-D0FA-480F-A012-4D269BB2D1F1}"/>
              </a:ext>
            </a:extLst>
          </p:cNvPr>
          <p:cNvSpPr/>
          <p:nvPr/>
        </p:nvSpPr>
        <p:spPr>
          <a:xfrm>
            <a:off x="4362086" y="4702173"/>
            <a:ext cx="2785662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회원</a:t>
            </a:r>
          </a:p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 WHERE</a:t>
            </a:r>
            <a:r>
              <a:rPr lang="ko-KR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회원구분 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프리미엄</a:t>
            </a:r>
            <a:r>
              <a:rPr lang="en-US" altLang="ko-KR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프리미엄회원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sz="1400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4029835-ABC2-452F-AFFC-C87500021602}"/>
              </a:ext>
            </a:extLst>
          </p:cNvPr>
          <p:cNvSpPr/>
          <p:nvPr/>
        </p:nvSpPr>
        <p:spPr>
          <a:xfrm>
            <a:off x="4219690" y="4363728"/>
            <a:ext cx="26820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>
                <a:latin typeface="+mn-ea"/>
              </a:rPr>
              <a:t>프리미엄회원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조회 유형</a:t>
            </a:r>
          </a:p>
        </p:txBody>
      </p:sp>
    </p:spTree>
    <p:extLst>
      <p:ext uri="{BB962C8B-B14F-4D97-AF65-F5344CB8AC3E}">
        <p14:creationId xmlns:p14="http://schemas.microsoft.com/office/powerpoint/2010/main" val="145225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테이블 설계 규칙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61156" y="220875"/>
            <a:ext cx="2599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데이터베이스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VS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자바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C9D9AB6-E00F-41E3-89C0-C77BA68DD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379093"/>
              </p:ext>
            </p:extLst>
          </p:nvPr>
        </p:nvGraphicFramePr>
        <p:xfrm>
          <a:off x="1638431" y="631776"/>
          <a:ext cx="4541796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53744">
                  <a:extLst>
                    <a:ext uri="{9D8B030D-6E8A-4147-A177-3AD203B41FA5}">
                      <a16:colId xmlns:a16="http://schemas.microsoft.com/office/drawing/2014/main" val="3205388036"/>
                    </a:ext>
                  </a:extLst>
                </a:gridCol>
                <a:gridCol w="2188052">
                  <a:extLst>
                    <a:ext uri="{9D8B030D-6E8A-4147-A177-3AD203B41FA5}">
                      <a16:colId xmlns:a16="http://schemas.microsoft.com/office/drawing/2014/main" val="4261595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0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50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4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인스턴스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44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매소드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52243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81A901-733E-43DA-BEC6-6024EFF462BF}"/>
              </a:ext>
            </a:extLst>
          </p:cNvPr>
          <p:cNvSpPr/>
          <p:nvPr/>
        </p:nvSpPr>
        <p:spPr>
          <a:xfrm>
            <a:off x="1361156" y="2585776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기본키의 중요성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C38CB4-2999-44CB-BAB4-D832D879D2AB}"/>
              </a:ext>
            </a:extLst>
          </p:cNvPr>
          <p:cNvSpPr/>
          <p:nvPr/>
        </p:nvSpPr>
        <p:spPr>
          <a:xfrm>
            <a:off x="1638431" y="2953050"/>
            <a:ext cx="8755472" cy="9568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기본키는 특정 집합에서 특정 행을 유일하게 식별할 수 있는 속성의 집합</a:t>
            </a:r>
            <a:r>
              <a:rPr lang="en-US" altLang="ko-KR" sz="1200" dirty="0">
                <a:latin typeface="+mn-ea"/>
              </a:rPr>
              <a:t>(EX. </a:t>
            </a:r>
            <a:r>
              <a:rPr lang="ko-KR" altLang="en-US" sz="1200" dirty="0">
                <a:latin typeface="+mn-ea"/>
              </a:rPr>
              <a:t>학번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카드발급번호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주민등록순번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현실 세계에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명의 같은 사람은 없다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solidFill>
                  <a:srgbClr val="EE234B"/>
                </a:solidFill>
                <a:latin typeface="+mn-ea"/>
              </a:rPr>
              <a:t>기본키는 중복되면 안된다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기본키의 값은 한번 정해지면 가급적 변경 안됨</a:t>
            </a:r>
            <a:endParaRPr lang="en-US" altLang="ko-KR" sz="1200" dirty="0"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반드시 기본키를 설정해야 함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한 개 테이블 내에서 중복 행은 허용하지 않음</a:t>
            </a:r>
            <a:r>
              <a:rPr lang="en-US" altLang="ko-KR" sz="1200" dirty="0">
                <a:latin typeface="+mn-ea"/>
              </a:rPr>
              <a:t>), </a:t>
            </a:r>
            <a:r>
              <a:rPr lang="ko-KR" altLang="en-US" sz="1200" dirty="0">
                <a:latin typeface="+mn-ea"/>
              </a:rPr>
              <a:t>기본키는 </a:t>
            </a:r>
            <a:r>
              <a:rPr lang="en-US" altLang="ko-KR" sz="1200" dirty="0">
                <a:latin typeface="+mn-ea"/>
              </a:rPr>
              <a:t>NULL </a:t>
            </a:r>
            <a:r>
              <a:rPr lang="ko-KR" altLang="en-US" sz="1200" dirty="0">
                <a:latin typeface="+mn-ea"/>
              </a:rPr>
              <a:t>값 허용 안됨</a:t>
            </a:r>
            <a:endParaRPr lang="en-US" altLang="ko-KR" sz="1200" dirty="0"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업무상의 이유로 기본키가 없는 테이블이 운영되는 곳도 있음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0ACDB9-8AA6-483F-A7C2-560CAF58CFD2}"/>
              </a:ext>
            </a:extLst>
          </p:cNvPr>
          <p:cNvSpPr/>
          <p:nvPr/>
        </p:nvSpPr>
        <p:spPr>
          <a:xfrm>
            <a:off x="1638431" y="4150146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회원명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B3D5D-5A45-44C8-8483-EBFF377CEC53}"/>
              </a:ext>
            </a:extLst>
          </p:cNvPr>
          <p:cNvSpPr/>
          <p:nvPr/>
        </p:nvSpPr>
        <p:spPr>
          <a:xfrm>
            <a:off x="2681104" y="4150146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나이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49E18CA-01C9-46D6-9EC7-06C717554B56}"/>
              </a:ext>
            </a:extLst>
          </p:cNvPr>
          <p:cNvSpPr/>
          <p:nvPr/>
        </p:nvSpPr>
        <p:spPr>
          <a:xfrm>
            <a:off x="3723778" y="4150146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984FAA-EC49-4A3E-9DE2-DA0783F2F919}"/>
              </a:ext>
            </a:extLst>
          </p:cNvPr>
          <p:cNvSpPr/>
          <p:nvPr/>
        </p:nvSpPr>
        <p:spPr>
          <a:xfrm>
            <a:off x="4766452" y="4150146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회원구분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BDB1F91-CC60-4407-B3AE-4D196879F3DF}"/>
              </a:ext>
            </a:extLst>
          </p:cNvPr>
          <p:cNvSpPr/>
          <p:nvPr/>
        </p:nvSpPr>
        <p:spPr>
          <a:xfrm>
            <a:off x="1638431" y="452593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이수지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E6B00A9-C322-4481-AD99-9FAC517305C0}"/>
              </a:ext>
            </a:extLst>
          </p:cNvPr>
          <p:cNvSpPr/>
          <p:nvPr/>
        </p:nvSpPr>
        <p:spPr>
          <a:xfrm>
            <a:off x="2681104" y="452593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C226A0E-6E42-4E82-A346-E3887B2F5C5E}"/>
              </a:ext>
            </a:extLst>
          </p:cNvPr>
          <p:cNvSpPr/>
          <p:nvPr/>
        </p:nvSpPr>
        <p:spPr>
          <a:xfrm>
            <a:off x="3723778" y="452593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72E850A-B551-49E0-9BD8-1EC800DAE3F4}"/>
              </a:ext>
            </a:extLst>
          </p:cNvPr>
          <p:cNvSpPr/>
          <p:nvPr/>
        </p:nvSpPr>
        <p:spPr>
          <a:xfrm>
            <a:off x="4766452" y="452593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2ACBBD-C1C5-49BA-A411-D3292EA213E2}"/>
              </a:ext>
            </a:extLst>
          </p:cNvPr>
          <p:cNvSpPr/>
          <p:nvPr/>
        </p:nvSpPr>
        <p:spPr>
          <a:xfrm>
            <a:off x="1638431" y="490172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이경오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45F826F-D212-4B7D-BA3F-E4AE4731DF0E}"/>
              </a:ext>
            </a:extLst>
          </p:cNvPr>
          <p:cNvSpPr/>
          <p:nvPr/>
        </p:nvSpPr>
        <p:spPr>
          <a:xfrm>
            <a:off x="2681104" y="490172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36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3640A9-F7B3-438C-8202-2AEBD65D4FB3}"/>
              </a:ext>
            </a:extLst>
          </p:cNvPr>
          <p:cNvSpPr/>
          <p:nvPr/>
        </p:nvSpPr>
        <p:spPr>
          <a:xfrm>
            <a:off x="3723778" y="490172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15D12C1-49E6-4FB6-ACCA-F670216C5851}"/>
              </a:ext>
            </a:extLst>
          </p:cNvPr>
          <p:cNvSpPr/>
          <p:nvPr/>
        </p:nvSpPr>
        <p:spPr>
          <a:xfrm>
            <a:off x="4766452" y="490172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5B374CB-CD97-4313-BECF-E58986D67025}"/>
              </a:ext>
            </a:extLst>
          </p:cNvPr>
          <p:cNvSpPr/>
          <p:nvPr/>
        </p:nvSpPr>
        <p:spPr>
          <a:xfrm>
            <a:off x="1638431" y="527750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강윤희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C231E5C-067F-40F7-B794-B58EE2D8DFC7}"/>
              </a:ext>
            </a:extLst>
          </p:cNvPr>
          <p:cNvSpPr/>
          <p:nvPr/>
        </p:nvSpPr>
        <p:spPr>
          <a:xfrm>
            <a:off x="2681104" y="527750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C40EBDD-B509-4486-8B50-2302311FF9D6}"/>
              </a:ext>
            </a:extLst>
          </p:cNvPr>
          <p:cNvSpPr/>
          <p:nvPr/>
        </p:nvSpPr>
        <p:spPr>
          <a:xfrm>
            <a:off x="3723778" y="527750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EA5FC2F-C429-4335-85D5-47A550007C70}"/>
              </a:ext>
            </a:extLst>
          </p:cNvPr>
          <p:cNvSpPr/>
          <p:nvPr/>
        </p:nvSpPr>
        <p:spPr>
          <a:xfrm>
            <a:off x="4766452" y="527750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D62787F-315E-4ABA-9907-910ACB2EFE8E}"/>
              </a:ext>
            </a:extLst>
          </p:cNvPr>
          <p:cNvSpPr/>
          <p:nvPr/>
        </p:nvSpPr>
        <p:spPr>
          <a:xfrm>
            <a:off x="1638431" y="565328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강윤희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B2E4A5D-50B8-4CC3-B6C2-B149EEAB2FC6}"/>
              </a:ext>
            </a:extLst>
          </p:cNvPr>
          <p:cNvSpPr/>
          <p:nvPr/>
        </p:nvSpPr>
        <p:spPr>
          <a:xfrm>
            <a:off x="2681104" y="565328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38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F1AE746-1BCF-420C-8FBD-592BC9266572}"/>
              </a:ext>
            </a:extLst>
          </p:cNvPr>
          <p:cNvSpPr/>
          <p:nvPr/>
        </p:nvSpPr>
        <p:spPr>
          <a:xfrm>
            <a:off x="3723778" y="565328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A371809-DB37-46B2-AF93-7483D1F5C6C2}"/>
              </a:ext>
            </a:extLst>
          </p:cNvPr>
          <p:cNvSpPr/>
          <p:nvPr/>
        </p:nvSpPr>
        <p:spPr>
          <a:xfrm>
            <a:off x="4766452" y="565328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909B6D2-2101-43A5-93B3-2AF0DA5946DA}"/>
              </a:ext>
            </a:extLst>
          </p:cNvPr>
          <p:cNvSpPr/>
          <p:nvPr/>
        </p:nvSpPr>
        <p:spPr>
          <a:xfrm>
            <a:off x="1638431" y="602904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이익재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C14F8CA-B5F0-436A-83F2-EE1C94D82955}"/>
              </a:ext>
            </a:extLst>
          </p:cNvPr>
          <p:cNvSpPr/>
          <p:nvPr/>
        </p:nvSpPr>
        <p:spPr>
          <a:xfrm>
            <a:off x="2681104" y="602904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42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01CEA08-6518-4652-A36C-769AB79487A4}"/>
              </a:ext>
            </a:extLst>
          </p:cNvPr>
          <p:cNvSpPr/>
          <p:nvPr/>
        </p:nvSpPr>
        <p:spPr>
          <a:xfrm>
            <a:off x="3723778" y="602904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7065FD5-DE43-4880-B3DA-86466455DA06}"/>
              </a:ext>
            </a:extLst>
          </p:cNvPr>
          <p:cNvSpPr/>
          <p:nvPr/>
        </p:nvSpPr>
        <p:spPr>
          <a:xfrm>
            <a:off x="4766452" y="602904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D565E74-0E2F-4385-8FEA-120F72C7CDD2}"/>
              </a:ext>
            </a:extLst>
          </p:cNvPr>
          <p:cNvSpPr/>
          <p:nvPr/>
        </p:nvSpPr>
        <p:spPr>
          <a:xfrm>
            <a:off x="1763167" y="5331716"/>
            <a:ext cx="3874739" cy="622770"/>
          </a:xfrm>
          <a:prstGeom prst="rect">
            <a:avLst/>
          </a:prstGeom>
          <a:noFill/>
          <a:ln w="19050">
            <a:solidFill>
              <a:srgbClr val="EE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01BC6C8-42DC-4E1C-91B5-8F4FBC5A37A6}"/>
              </a:ext>
            </a:extLst>
          </p:cNvPr>
          <p:cNvSpPr/>
          <p:nvPr/>
        </p:nvSpPr>
        <p:spPr>
          <a:xfrm>
            <a:off x="6492057" y="4150142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회원아이디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CECA10F-DA37-4E8E-94D7-54931153FF9C}"/>
              </a:ext>
            </a:extLst>
          </p:cNvPr>
          <p:cNvSpPr/>
          <p:nvPr/>
        </p:nvSpPr>
        <p:spPr>
          <a:xfrm>
            <a:off x="8577404" y="4150140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나이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27C82FE-0A75-48D6-9AF9-B678F2B59288}"/>
              </a:ext>
            </a:extLst>
          </p:cNvPr>
          <p:cNvSpPr/>
          <p:nvPr/>
        </p:nvSpPr>
        <p:spPr>
          <a:xfrm>
            <a:off x="9620078" y="4150140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성별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7FCB3A0-9928-40BD-9F63-22837E47FB10}"/>
              </a:ext>
            </a:extLst>
          </p:cNvPr>
          <p:cNvSpPr/>
          <p:nvPr/>
        </p:nvSpPr>
        <p:spPr>
          <a:xfrm>
            <a:off x="10662752" y="4150140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회원구분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935EAE-B2CE-4C01-8187-DFD368D5B63E}"/>
              </a:ext>
            </a:extLst>
          </p:cNvPr>
          <p:cNvSpPr/>
          <p:nvPr/>
        </p:nvSpPr>
        <p:spPr>
          <a:xfrm>
            <a:off x="6492057" y="452593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sujilee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4C410BE-D634-4948-9BC2-A2DD2A7D862D}"/>
              </a:ext>
            </a:extLst>
          </p:cNvPr>
          <p:cNvSpPr/>
          <p:nvPr/>
        </p:nvSpPr>
        <p:spPr>
          <a:xfrm>
            <a:off x="8577404" y="452593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F56D5A5-7DDF-4D1B-BE99-5CB47D0EE582}"/>
              </a:ext>
            </a:extLst>
          </p:cNvPr>
          <p:cNvSpPr/>
          <p:nvPr/>
        </p:nvSpPr>
        <p:spPr>
          <a:xfrm>
            <a:off x="9620078" y="452593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5C33C48-C1FF-48B5-A02C-4FC621813618}"/>
              </a:ext>
            </a:extLst>
          </p:cNvPr>
          <p:cNvSpPr/>
          <p:nvPr/>
        </p:nvSpPr>
        <p:spPr>
          <a:xfrm>
            <a:off x="10662752" y="452593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036E88E-52AE-47E4-9D04-0101DFEAC4B4}"/>
              </a:ext>
            </a:extLst>
          </p:cNvPr>
          <p:cNvSpPr/>
          <p:nvPr/>
        </p:nvSpPr>
        <p:spPr>
          <a:xfrm>
            <a:off x="6492057" y="490172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kolee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13362AC-BAE4-4E0F-B054-CDA3E137C6CB}"/>
              </a:ext>
            </a:extLst>
          </p:cNvPr>
          <p:cNvSpPr/>
          <p:nvPr/>
        </p:nvSpPr>
        <p:spPr>
          <a:xfrm>
            <a:off x="8577404" y="490171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36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9829D55-A856-4B34-9A98-22043172180A}"/>
              </a:ext>
            </a:extLst>
          </p:cNvPr>
          <p:cNvSpPr/>
          <p:nvPr/>
        </p:nvSpPr>
        <p:spPr>
          <a:xfrm>
            <a:off x="9620078" y="490171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0EF859A-B50B-4F94-A026-41362CD64E5B}"/>
              </a:ext>
            </a:extLst>
          </p:cNvPr>
          <p:cNvSpPr/>
          <p:nvPr/>
        </p:nvSpPr>
        <p:spPr>
          <a:xfrm>
            <a:off x="10662752" y="490171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FF28713-4FC0-4176-B635-067A235DCB76}"/>
              </a:ext>
            </a:extLst>
          </p:cNvPr>
          <p:cNvSpPr/>
          <p:nvPr/>
        </p:nvSpPr>
        <p:spPr>
          <a:xfrm>
            <a:off x="6492057" y="527750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yhyoon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5A44CEF-E122-4FD6-87CD-C8C79EE4D7C4}"/>
              </a:ext>
            </a:extLst>
          </p:cNvPr>
          <p:cNvSpPr/>
          <p:nvPr/>
        </p:nvSpPr>
        <p:spPr>
          <a:xfrm>
            <a:off x="8577404" y="527750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9636C8E-36DA-4C07-B851-68A1D7808BF6}"/>
              </a:ext>
            </a:extLst>
          </p:cNvPr>
          <p:cNvSpPr/>
          <p:nvPr/>
        </p:nvSpPr>
        <p:spPr>
          <a:xfrm>
            <a:off x="9620078" y="527750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91F783F-14C6-4E7A-90DF-6A2A5353F8AD}"/>
              </a:ext>
            </a:extLst>
          </p:cNvPr>
          <p:cNvSpPr/>
          <p:nvPr/>
        </p:nvSpPr>
        <p:spPr>
          <a:xfrm>
            <a:off x="10662752" y="527750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7B51C4F-439E-4910-9419-303BF88AF085}"/>
              </a:ext>
            </a:extLst>
          </p:cNvPr>
          <p:cNvSpPr/>
          <p:nvPr/>
        </p:nvSpPr>
        <p:spPr>
          <a:xfrm>
            <a:off x="6492057" y="565327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boralee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F5C0F50-9712-43B1-9624-4A6CBF83B792}"/>
              </a:ext>
            </a:extLst>
          </p:cNvPr>
          <p:cNvSpPr/>
          <p:nvPr/>
        </p:nvSpPr>
        <p:spPr>
          <a:xfrm>
            <a:off x="8577404" y="565327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38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44B9AAE-EBA5-4C25-AE67-6BD5AF147886}"/>
              </a:ext>
            </a:extLst>
          </p:cNvPr>
          <p:cNvSpPr/>
          <p:nvPr/>
        </p:nvSpPr>
        <p:spPr>
          <a:xfrm>
            <a:off x="9620078" y="565327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27C35B0-2A43-4B1B-B26A-942E99FEB255}"/>
              </a:ext>
            </a:extLst>
          </p:cNvPr>
          <p:cNvSpPr/>
          <p:nvPr/>
        </p:nvSpPr>
        <p:spPr>
          <a:xfrm>
            <a:off x="10662752" y="565327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662E75A-13AC-400F-A16C-FE30327A79AD}"/>
              </a:ext>
            </a:extLst>
          </p:cNvPr>
          <p:cNvSpPr/>
          <p:nvPr/>
        </p:nvSpPr>
        <p:spPr>
          <a:xfrm>
            <a:off x="6492057" y="602903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ijlee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5AF0C88-4B05-4142-A3B6-217E1239B6BD}"/>
              </a:ext>
            </a:extLst>
          </p:cNvPr>
          <p:cNvSpPr/>
          <p:nvPr/>
        </p:nvSpPr>
        <p:spPr>
          <a:xfrm>
            <a:off x="8577404" y="602903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42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0167B7-86C3-4EA8-98D8-8C1505FD5FC0}"/>
              </a:ext>
            </a:extLst>
          </p:cNvPr>
          <p:cNvSpPr/>
          <p:nvPr/>
        </p:nvSpPr>
        <p:spPr>
          <a:xfrm>
            <a:off x="9620078" y="602903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14445E9-03D0-48F1-8AC0-CDC446B18041}"/>
              </a:ext>
            </a:extLst>
          </p:cNvPr>
          <p:cNvSpPr/>
          <p:nvPr/>
        </p:nvSpPr>
        <p:spPr>
          <a:xfrm>
            <a:off x="10662752" y="602903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D3B76B3-6035-4F03-9442-22546604475A}"/>
              </a:ext>
            </a:extLst>
          </p:cNvPr>
          <p:cNvSpPr/>
          <p:nvPr/>
        </p:nvSpPr>
        <p:spPr>
          <a:xfrm>
            <a:off x="7534730" y="4150140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회원명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036B7BB-CF93-41EE-9999-1247EF18BEE3}"/>
              </a:ext>
            </a:extLst>
          </p:cNvPr>
          <p:cNvSpPr/>
          <p:nvPr/>
        </p:nvSpPr>
        <p:spPr>
          <a:xfrm>
            <a:off x="7534730" y="452593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이수지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CCECDE9-A87E-493F-B2AE-3E1A19EDC42E}"/>
              </a:ext>
            </a:extLst>
          </p:cNvPr>
          <p:cNvSpPr/>
          <p:nvPr/>
        </p:nvSpPr>
        <p:spPr>
          <a:xfrm>
            <a:off x="7534730" y="490171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이경오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ECF3D83-AF56-426F-BCB3-24EB1E43C306}"/>
              </a:ext>
            </a:extLst>
          </p:cNvPr>
          <p:cNvSpPr/>
          <p:nvPr/>
        </p:nvSpPr>
        <p:spPr>
          <a:xfrm>
            <a:off x="7534730" y="527750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강윤희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BA19176-6695-4032-B320-107EBA4CA376}"/>
              </a:ext>
            </a:extLst>
          </p:cNvPr>
          <p:cNvSpPr/>
          <p:nvPr/>
        </p:nvSpPr>
        <p:spPr>
          <a:xfrm>
            <a:off x="7534730" y="565327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강윤희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AC6C393-1BE7-441B-9008-C983121BED8F}"/>
              </a:ext>
            </a:extLst>
          </p:cNvPr>
          <p:cNvSpPr/>
          <p:nvPr/>
        </p:nvSpPr>
        <p:spPr>
          <a:xfrm>
            <a:off x="7534730" y="602903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이익재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1024F5D-4B0C-4085-A7AE-3E5FA275D0BA}"/>
              </a:ext>
            </a:extLst>
          </p:cNvPr>
          <p:cNvSpPr/>
          <p:nvPr/>
        </p:nvSpPr>
        <p:spPr>
          <a:xfrm>
            <a:off x="5914938" y="5277500"/>
            <a:ext cx="363329" cy="47668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C847B66-DA33-4F0D-A213-C47FACFBE98B}"/>
              </a:ext>
            </a:extLst>
          </p:cNvPr>
          <p:cNvSpPr/>
          <p:nvPr/>
        </p:nvSpPr>
        <p:spPr>
          <a:xfrm>
            <a:off x="6375705" y="4091057"/>
            <a:ext cx="1256464" cy="2394652"/>
          </a:xfrm>
          <a:prstGeom prst="rect">
            <a:avLst/>
          </a:prstGeom>
          <a:noFill/>
          <a:ln w="19050">
            <a:solidFill>
              <a:srgbClr val="EE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5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7ABE4A9-0E2E-45E8-86C2-53BF8FA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b="1" dirty="0"/>
              <a:t>7-3. </a:t>
            </a:r>
            <a:r>
              <a:rPr lang="ko-KR" altLang="en-US" sz="5400" b="1" dirty="0"/>
              <a:t>정규형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36D08-3177-4204-9E1A-503C2FAC8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109369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 smtClean="0"/>
              <a:t>3.</a:t>
            </a:r>
            <a:r>
              <a:rPr lang="ko-KR" altLang="en-US" dirty="0" err="1" smtClean="0"/>
              <a:t>정규형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353600" y="2162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정규형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7E9082C-B252-4C74-B634-0B00649768F0}"/>
              </a:ext>
            </a:extLst>
          </p:cNvPr>
          <p:cNvSpPr/>
          <p:nvPr/>
        </p:nvSpPr>
        <p:spPr>
          <a:xfrm>
            <a:off x="1576424" y="632686"/>
            <a:ext cx="10186951" cy="735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테이블을 정의하는 기본 형태</a:t>
            </a:r>
            <a:endParaRPr lang="en-US" altLang="ko-KR" sz="1200" dirty="0"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즉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제대로 된 형태를 뜻함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-&gt; </a:t>
            </a:r>
            <a:r>
              <a:rPr lang="ko-KR" altLang="en-US" sz="1200" dirty="0">
                <a:latin typeface="+mn-ea"/>
              </a:rPr>
              <a:t>테이블 갱신 시 부정합이 발생하기 어려운 형태</a:t>
            </a:r>
            <a:endParaRPr lang="en-US" altLang="ko-KR" sz="1200" dirty="0"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정규형을 제대로 지키는 행위를 정규화 위반이라고 부름  </a:t>
            </a:r>
            <a:r>
              <a:rPr lang="en-US" altLang="ko-KR" sz="1200" dirty="0">
                <a:latin typeface="+mn-ea"/>
              </a:rPr>
              <a:t>-&gt;</a:t>
            </a:r>
            <a:r>
              <a:rPr lang="ko-KR" altLang="en-US" sz="1200" dirty="0">
                <a:latin typeface="+mn-ea"/>
              </a:rPr>
              <a:t> 정규화가 제대로 되지 않아 관리의 어려움을 겪는 시스템이 다수 존재함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820D752-C7F6-4677-BF2B-FC4EE80E2C43}"/>
              </a:ext>
            </a:extLst>
          </p:cNvPr>
          <p:cNvSpPr/>
          <p:nvPr/>
        </p:nvSpPr>
        <p:spPr>
          <a:xfrm>
            <a:off x="1657859" y="2835376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회원아이디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D310DDD-29D8-4198-805B-08DE03D7472E}"/>
              </a:ext>
            </a:extLst>
          </p:cNvPr>
          <p:cNvSpPr/>
          <p:nvPr/>
        </p:nvSpPr>
        <p:spPr>
          <a:xfrm>
            <a:off x="2700532" y="2835376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나이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C2DFA2-05DF-4308-81C5-3768793EC353}"/>
              </a:ext>
            </a:extLst>
          </p:cNvPr>
          <p:cNvSpPr/>
          <p:nvPr/>
        </p:nvSpPr>
        <p:spPr>
          <a:xfrm>
            <a:off x="3743206" y="2835376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482971-7A20-490B-A433-EE570E01431B}"/>
              </a:ext>
            </a:extLst>
          </p:cNvPr>
          <p:cNvSpPr/>
          <p:nvPr/>
        </p:nvSpPr>
        <p:spPr>
          <a:xfrm>
            <a:off x="4785880" y="2835376"/>
            <a:ext cx="1042674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회원구분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2AFDDF7-A459-4D47-820F-460346CF1CF7}"/>
              </a:ext>
            </a:extLst>
          </p:cNvPr>
          <p:cNvSpPr/>
          <p:nvPr/>
        </p:nvSpPr>
        <p:spPr>
          <a:xfrm>
            <a:off x="1657859" y="321116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sujilee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D1716DA-ECFE-4BDA-A0AA-F8D2C1A84015}"/>
              </a:ext>
            </a:extLst>
          </p:cNvPr>
          <p:cNvSpPr/>
          <p:nvPr/>
        </p:nvSpPr>
        <p:spPr>
          <a:xfrm>
            <a:off x="2700532" y="321116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309C94F-FEC6-4D33-BEFC-6B22DD8F40B1}"/>
              </a:ext>
            </a:extLst>
          </p:cNvPr>
          <p:cNvSpPr/>
          <p:nvPr/>
        </p:nvSpPr>
        <p:spPr>
          <a:xfrm>
            <a:off x="3743206" y="321116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3E59D0D-9C61-4AEC-AE38-44FFE8AA5B08}"/>
              </a:ext>
            </a:extLst>
          </p:cNvPr>
          <p:cNvSpPr/>
          <p:nvPr/>
        </p:nvSpPr>
        <p:spPr>
          <a:xfrm>
            <a:off x="4785880" y="321116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44961BD-2F03-415F-B08C-8A901769D2C4}"/>
              </a:ext>
            </a:extLst>
          </p:cNvPr>
          <p:cNvSpPr/>
          <p:nvPr/>
        </p:nvSpPr>
        <p:spPr>
          <a:xfrm>
            <a:off x="1657859" y="358695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kolee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789C268-F892-42A8-B423-6F10FA930228}"/>
              </a:ext>
            </a:extLst>
          </p:cNvPr>
          <p:cNvSpPr/>
          <p:nvPr/>
        </p:nvSpPr>
        <p:spPr>
          <a:xfrm>
            <a:off x="2700532" y="358695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36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F40025-DC48-4F22-A9AA-578871671518}"/>
              </a:ext>
            </a:extLst>
          </p:cNvPr>
          <p:cNvSpPr/>
          <p:nvPr/>
        </p:nvSpPr>
        <p:spPr>
          <a:xfrm>
            <a:off x="3743206" y="358695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EB61BDC-1A73-4E7D-872F-CEF67B02CA06}"/>
              </a:ext>
            </a:extLst>
          </p:cNvPr>
          <p:cNvSpPr/>
          <p:nvPr/>
        </p:nvSpPr>
        <p:spPr>
          <a:xfrm>
            <a:off x="4785880" y="358695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ADE24AE-CF88-42F2-90B4-3995BB9E0303}"/>
              </a:ext>
            </a:extLst>
          </p:cNvPr>
          <p:cNvSpPr/>
          <p:nvPr/>
        </p:nvSpPr>
        <p:spPr>
          <a:xfrm>
            <a:off x="1657859" y="396273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yhyoon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9C1A88-A173-42DC-86E8-7B16CEEDE4FC}"/>
              </a:ext>
            </a:extLst>
          </p:cNvPr>
          <p:cNvSpPr/>
          <p:nvPr/>
        </p:nvSpPr>
        <p:spPr>
          <a:xfrm>
            <a:off x="2700532" y="396273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18A806-BDB1-496A-A9EA-E6883E803A4C}"/>
              </a:ext>
            </a:extLst>
          </p:cNvPr>
          <p:cNvSpPr/>
          <p:nvPr/>
        </p:nvSpPr>
        <p:spPr>
          <a:xfrm>
            <a:off x="3743206" y="396273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E55234-EB53-4F5F-B36B-7A63406281C4}"/>
              </a:ext>
            </a:extLst>
          </p:cNvPr>
          <p:cNvSpPr/>
          <p:nvPr/>
        </p:nvSpPr>
        <p:spPr>
          <a:xfrm>
            <a:off x="4785880" y="396273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D72444D-6D27-4122-B86F-E98E4725AE65}"/>
              </a:ext>
            </a:extLst>
          </p:cNvPr>
          <p:cNvSpPr/>
          <p:nvPr/>
        </p:nvSpPr>
        <p:spPr>
          <a:xfrm>
            <a:off x="1657859" y="433851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boralee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1CDB297-725E-401C-9919-91AB817A304A}"/>
              </a:ext>
            </a:extLst>
          </p:cNvPr>
          <p:cNvSpPr/>
          <p:nvPr/>
        </p:nvSpPr>
        <p:spPr>
          <a:xfrm>
            <a:off x="2700532" y="433851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38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A100F8-85B2-45F2-8106-CEAC9D2E43AE}"/>
              </a:ext>
            </a:extLst>
          </p:cNvPr>
          <p:cNvSpPr/>
          <p:nvPr/>
        </p:nvSpPr>
        <p:spPr>
          <a:xfrm>
            <a:off x="3743206" y="433851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F4CE7C9-ABE8-4618-9375-1DD55C7D9580}"/>
              </a:ext>
            </a:extLst>
          </p:cNvPr>
          <p:cNvSpPr/>
          <p:nvPr/>
        </p:nvSpPr>
        <p:spPr>
          <a:xfrm>
            <a:off x="4785880" y="433851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6830FEE-F827-453F-9D0F-35791C11B805}"/>
              </a:ext>
            </a:extLst>
          </p:cNvPr>
          <p:cNvSpPr/>
          <p:nvPr/>
        </p:nvSpPr>
        <p:spPr>
          <a:xfrm>
            <a:off x="1657859" y="471427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ijlee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BEC261-5288-47BF-91B5-F7C66F434F6C}"/>
              </a:ext>
            </a:extLst>
          </p:cNvPr>
          <p:cNvSpPr/>
          <p:nvPr/>
        </p:nvSpPr>
        <p:spPr>
          <a:xfrm>
            <a:off x="2700532" y="471427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42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E06493-6654-4823-B111-E353C4E62338}"/>
              </a:ext>
            </a:extLst>
          </p:cNvPr>
          <p:cNvSpPr/>
          <p:nvPr/>
        </p:nvSpPr>
        <p:spPr>
          <a:xfrm>
            <a:off x="3743206" y="471427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851F6C6-07C6-41A8-A5E4-0CE0E4DEBAC0}"/>
              </a:ext>
            </a:extLst>
          </p:cNvPr>
          <p:cNvSpPr/>
          <p:nvPr/>
        </p:nvSpPr>
        <p:spPr>
          <a:xfrm>
            <a:off x="4785880" y="471427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B0BAE6-6854-4FA1-BE30-2AB9A0B5C2EE}"/>
              </a:ext>
            </a:extLst>
          </p:cNvPr>
          <p:cNvSpPr/>
          <p:nvPr/>
        </p:nvSpPr>
        <p:spPr>
          <a:xfrm>
            <a:off x="1353600" y="1664635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제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정규형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(1NF)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위반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52A394-8F2E-4265-979B-FCE5B70F2BF3}"/>
              </a:ext>
            </a:extLst>
          </p:cNvPr>
          <p:cNvSpPr/>
          <p:nvPr/>
        </p:nvSpPr>
        <p:spPr>
          <a:xfrm>
            <a:off x="1576424" y="2029575"/>
            <a:ext cx="9998697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테이블의 셀에 여러 개의 값을 포함하지 않는다</a:t>
            </a:r>
            <a:r>
              <a:rPr lang="en-US" altLang="ko-KR" sz="1200" dirty="0">
                <a:latin typeface="+mn-ea"/>
              </a:rPr>
              <a:t>. 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31AD675-A7E3-4C57-AE09-8CA048A7058E}"/>
              </a:ext>
            </a:extLst>
          </p:cNvPr>
          <p:cNvSpPr/>
          <p:nvPr/>
        </p:nvSpPr>
        <p:spPr>
          <a:xfrm>
            <a:off x="1576424" y="2511918"/>
            <a:ext cx="4181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회원 테이블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6B337C-6BBC-4D26-B926-3D4210FDF2F1}"/>
              </a:ext>
            </a:extLst>
          </p:cNvPr>
          <p:cNvSpPr/>
          <p:nvPr/>
        </p:nvSpPr>
        <p:spPr>
          <a:xfrm>
            <a:off x="5828552" y="2835376"/>
            <a:ext cx="2958397" cy="3757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연락처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C67C56F-374B-4124-9DD6-37D9A1D29C3D}"/>
              </a:ext>
            </a:extLst>
          </p:cNvPr>
          <p:cNvSpPr/>
          <p:nvPr/>
        </p:nvSpPr>
        <p:spPr>
          <a:xfrm>
            <a:off x="5828552" y="3211166"/>
            <a:ext cx="2958397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010-1234-1235, sujilee@naver.com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59922CD-4518-46B5-B0F8-E0E99A14C6A9}"/>
              </a:ext>
            </a:extLst>
          </p:cNvPr>
          <p:cNvSpPr/>
          <p:nvPr/>
        </p:nvSpPr>
        <p:spPr>
          <a:xfrm>
            <a:off x="5828552" y="3586954"/>
            <a:ext cx="2958397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010-1234-1236, kolee@naver.com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E19AC83-6070-4453-832A-F719F2468AC3}"/>
              </a:ext>
            </a:extLst>
          </p:cNvPr>
          <p:cNvSpPr/>
          <p:nvPr/>
        </p:nvSpPr>
        <p:spPr>
          <a:xfrm>
            <a:off x="5828552" y="3962736"/>
            <a:ext cx="2958397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010-1234-1237, yhyoon@naver.com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EA4B554-0F1F-4AC8-B6F2-A73AD9085001}"/>
              </a:ext>
            </a:extLst>
          </p:cNvPr>
          <p:cNvSpPr/>
          <p:nvPr/>
        </p:nvSpPr>
        <p:spPr>
          <a:xfrm>
            <a:off x="5828552" y="4338510"/>
            <a:ext cx="2958397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010-1234-1238, boralee@naver.com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F4E375C-C7CB-444B-8DD2-0720F07A7B5C}"/>
              </a:ext>
            </a:extLst>
          </p:cNvPr>
          <p:cNvSpPr/>
          <p:nvPr/>
        </p:nvSpPr>
        <p:spPr>
          <a:xfrm>
            <a:off x="5828552" y="4714271"/>
            <a:ext cx="2958397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010-1234-1239, ijlee@naver.com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EE836C-FAF0-4381-9D5A-8C56E039974E}"/>
              </a:ext>
            </a:extLst>
          </p:cNvPr>
          <p:cNvSpPr/>
          <p:nvPr/>
        </p:nvSpPr>
        <p:spPr>
          <a:xfrm>
            <a:off x="1657859" y="5168505"/>
            <a:ext cx="7210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연락처 컬럼에 두 가지 값이 들어가 있음 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이럴 경우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제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1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정규형 위반</a:t>
            </a:r>
            <a:r>
              <a:rPr lang="ko-KR" altLang="en-US" sz="1400" dirty="0">
                <a:latin typeface="+mn-ea"/>
              </a:rPr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272714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 err="1"/>
              <a:t>정규형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820D752-C7F6-4677-BF2B-FC4EE80E2C43}"/>
              </a:ext>
            </a:extLst>
          </p:cNvPr>
          <p:cNvSpPr/>
          <p:nvPr/>
        </p:nvSpPr>
        <p:spPr>
          <a:xfrm>
            <a:off x="1553356" y="1482211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회원아이디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D310DDD-29D8-4198-805B-08DE03D7472E}"/>
              </a:ext>
            </a:extLst>
          </p:cNvPr>
          <p:cNvSpPr/>
          <p:nvPr/>
        </p:nvSpPr>
        <p:spPr>
          <a:xfrm>
            <a:off x="2596029" y="1482211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나이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C2DFA2-05DF-4308-81C5-3768793EC353}"/>
              </a:ext>
            </a:extLst>
          </p:cNvPr>
          <p:cNvSpPr/>
          <p:nvPr/>
        </p:nvSpPr>
        <p:spPr>
          <a:xfrm>
            <a:off x="3638703" y="1482211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482971-7A20-490B-A433-EE570E01431B}"/>
              </a:ext>
            </a:extLst>
          </p:cNvPr>
          <p:cNvSpPr/>
          <p:nvPr/>
        </p:nvSpPr>
        <p:spPr>
          <a:xfrm>
            <a:off x="4681377" y="1482211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회원구분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2AFDDF7-A459-4D47-820F-460346CF1CF7}"/>
              </a:ext>
            </a:extLst>
          </p:cNvPr>
          <p:cNvSpPr/>
          <p:nvPr/>
        </p:nvSpPr>
        <p:spPr>
          <a:xfrm>
            <a:off x="1553356" y="185800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sujilee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D1716DA-ECFE-4BDA-A0AA-F8D2C1A84015}"/>
              </a:ext>
            </a:extLst>
          </p:cNvPr>
          <p:cNvSpPr/>
          <p:nvPr/>
        </p:nvSpPr>
        <p:spPr>
          <a:xfrm>
            <a:off x="2596029" y="185800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309C94F-FEC6-4D33-BEFC-6B22DD8F40B1}"/>
              </a:ext>
            </a:extLst>
          </p:cNvPr>
          <p:cNvSpPr/>
          <p:nvPr/>
        </p:nvSpPr>
        <p:spPr>
          <a:xfrm>
            <a:off x="3638703" y="185800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3E59D0D-9C61-4AEC-AE38-44FFE8AA5B08}"/>
              </a:ext>
            </a:extLst>
          </p:cNvPr>
          <p:cNvSpPr/>
          <p:nvPr/>
        </p:nvSpPr>
        <p:spPr>
          <a:xfrm>
            <a:off x="4681377" y="185800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44961BD-2F03-415F-B08C-8A901769D2C4}"/>
              </a:ext>
            </a:extLst>
          </p:cNvPr>
          <p:cNvSpPr/>
          <p:nvPr/>
        </p:nvSpPr>
        <p:spPr>
          <a:xfrm>
            <a:off x="1553356" y="223379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kolee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789C268-F892-42A8-B423-6F10FA930228}"/>
              </a:ext>
            </a:extLst>
          </p:cNvPr>
          <p:cNvSpPr/>
          <p:nvPr/>
        </p:nvSpPr>
        <p:spPr>
          <a:xfrm>
            <a:off x="2596029" y="2233790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36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F40025-DC48-4F22-A9AA-578871671518}"/>
              </a:ext>
            </a:extLst>
          </p:cNvPr>
          <p:cNvSpPr/>
          <p:nvPr/>
        </p:nvSpPr>
        <p:spPr>
          <a:xfrm>
            <a:off x="3638703" y="223378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EB61BDC-1A73-4E7D-872F-CEF67B02CA06}"/>
              </a:ext>
            </a:extLst>
          </p:cNvPr>
          <p:cNvSpPr/>
          <p:nvPr/>
        </p:nvSpPr>
        <p:spPr>
          <a:xfrm>
            <a:off x="4681377" y="223378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ADE24AE-CF88-42F2-90B4-3995BB9E0303}"/>
              </a:ext>
            </a:extLst>
          </p:cNvPr>
          <p:cNvSpPr/>
          <p:nvPr/>
        </p:nvSpPr>
        <p:spPr>
          <a:xfrm>
            <a:off x="1553356" y="260957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yhyoon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9C1A88-A173-42DC-86E8-7B16CEEDE4FC}"/>
              </a:ext>
            </a:extLst>
          </p:cNvPr>
          <p:cNvSpPr/>
          <p:nvPr/>
        </p:nvSpPr>
        <p:spPr>
          <a:xfrm>
            <a:off x="2596029" y="2609573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34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18A806-BDB1-496A-A9EA-E6883E803A4C}"/>
              </a:ext>
            </a:extLst>
          </p:cNvPr>
          <p:cNvSpPr/>
          <p:nvPr/>
        </p:nvSpPr>
        <p:spPr>
          <a:xfrm>
            <a:off x="3638703" y="260957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E55234-EB53-4F5F-B36B-7A63406281C4}"/>
              </a:ext>
            </a:extLst>
          </p:cNvPr>
          <p:cNvSpPr/>
          <p:nvPr/>
        </p:nvSpPr>
        <p:spPr>
          <a:xfrm>
            <a:off x="4681377" y="260957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D72444D-6D27-4122-B86F-E98E4725AE65}"/>
              </a:ext>
            </a:extLst>
          </p:cNvPr>
          <p:cNvSpPr/>
          <p:nvPr/>
        </p:nvSpPr>
        <p:spPr>
          <a:xfrm>
            <a:off x="1553356" y="298534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boralee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1CDB297-725E-401C-9919-91AB817A304A}"/>
              </a:ext>
            </a:extLst>
          </p:cNvPr>
          <p:cNvSpPr/>
          <p:nvPr/>
        </p:nvSpPr>
        <p:spPr>
          <a:xfrm>
            <a:off x="2596029" y="298534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38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A100F8-85B2-45F2-8106-CEAC9D2E43AE}"/>
              </a:ext>
            </a:extLst>
          </p:cNvPr>
          <p:cNvSpPr/>
          <p:nvPr/>
        </p:nvSpPr>
        <p:spPr>
          <a:xfrm>
            <a:off x="3638703" y="298534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여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F4CE7C9-ABE8-4618-9375-1DD55C7D9580}"/>
              </a:ext>
            </a:extLst>
          </p:cNvPr>
          <p:cNvSpPr/>
          <p:nvPr/>
        </p:nvSpPr>
        <p:spPr>
          <a:xfrm>
            <a:off x="4681377" y="298534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6830FEE-F827-453F-9D0F-35791C11B805}"/>
              </a:ext>
            </a:extLst>
          </p:cNvPr>
          <p:cNvSpPr/>
          <p:nvPr/>
        </p:nvSpPr>
        <p:spPr>
          <a:xfrm>
            <a:off x="1553356" y="336110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ijlee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BEC261-5288-47BF-91B5-F7C66F434F6C}"/>
              </a:ext>
            </a:extLst>
          </p:cNvPr>
          <p:cNvSpPr/>
          <p:nvPr/>
        </p:nvSpPr>
        <p:spPr>
          <a:xfrm>
            <a:off x="2596029" y="3361108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42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E06493-6654-4823-B111-E353C4E62338}"/>
              </a:ext>
            </a:extLst>
          </p:cNvPr>
          <p:cNvSpPr/>
          <p:nvPr/>
        </p:nvSpPr>
        <p:spPr>
          <a:xfrm>
            <a:off x="3638703" y="3361107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851F6C6-07C6-41A8-A5E4-0CE0E4DEBAC0}"/>
              </a:ext>
            </a:extLst>
          </p:cNvPr>
          <p:cNvSpPr/>
          <p:nvPr/>
        </p:nvSpPr>
        <p:spPr>
          <a:xfrm>
            <a:off x="4681377" y="336110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프리미엄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B0BAE6-6854-4FA1-BE30-2AB9A0B5C2EE}"/>
              </a:ext>
            </a:extLst>
          </p:cNvPr>
          <p:cNvSpPr/>
          <p:nvPr/>
        </p:nvSpPr>
        <p:spPr>
          <a:xfrm>
            <a:off x="1352941" y="218924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제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정규형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(1NF)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위반 해소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52A394-8F2E-4265-979B-FCE5B70F2BF3}"/>
              </a:ext>
            </a:extLst>
          </p:cNvPr>
          <p:cNvSpPr/>
          <p:nvPr/>
        </p:nvSpPr>
        <p:spPr>
          <a:xfrm>
            <a:off x="1488699" y="625843"/>
            <a:ext cx="647420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기존의 회원 테이블에서 회원연락처 테이블을 추가하여 제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정규형을 만족하게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31AD675-A7E3-4C57-AE09-8CA048A7058E}"/>
              </a:ext>
            </a:extLst>
          </p:cNvPr>
          <p:cNvSpPr/>
          <p:nvPr/>
        </p:nvSpPr>
        <p:spPr>
          <a:xfrm>
            <a:off x="1471921" y="1158753"/>
            <a:ext cx="4181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회원 테이블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CD6554-8F47-4AF9-B431-5C66EE2B00DF}"/>
              </a:ext>
            </a:extLst>
          </p:cNvPr>
          <p:cNvSpPr/>
          <p:nvPr/>
        </p:nvSpPr>
        <p:spPr>
          <a:xfrm>
            <a:off x="5966713" y="1482210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회원아이디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954170-6A29-4544-9A11-761E2DAED050}"/>
              </a:ext>
            </a:extLst>
          </p:cNvPr>
          <p:cNvSpPr/>
          <p:nvPr/>
        </p:nvSpPr>
        <p:spPr>
          <a:xfrm>
            <a:off x="7009386" y="1482210"/>
            <a:ext cx="1042674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연락처구분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AFA76E8-D7AA-4237-A1E1-C9D0CFB68B69}"/>
              </a:ext>
            </a:extLst>
          </p:cNvPr>
          <p:cNvSpPr/>
          <p:nvPr/>
        </p:nvSpPr>
        <p:spPr>
          <a:xfrm>
            <a:off x="5966713" y="185800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sujilee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00DD27-BD9F-41E4-81D7-54C735361676}"/>
              </a:ext>
            </a:extLst>
          </p:cNvPr>
          <p:cNvSpPr/>
          <p:nvPr/>
        </p:nvSpPr>
        <p:spPr>
          <a:xfrm>
            <a:off x="7009386" y="185800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휴대폰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35764A8-1BA3-46C3-AC64-1D99B8E0A59E}"/>
              </a:ext>
            </a:extLst>
          </p:cNvPr>
          <p:cNvSpPr/>
          <p:nvPr/>
        </p:nvSpPr>
        <p:spPr>
          <a:xfrm>
            <a:off x="5966713" y="261363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kolee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2C883B-FE9D-4654-B0C0-A0E4665D0A87}"/>
              </a:ext>
            </a:extLst>
          </p:cNvPr>
          <p:cNvSpPr/>
          <p:nvPr/>
        </p:nvSpPr>
        <p:spPr>
          <a:xfrm>
            <a:off x="7009386" y="261363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휴대폰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7F83583-F7A6-4314-B2A2-2E5279525A86}"/>
              </a:ext>
            </a:extLst>
          </p:cNvPr>
          <p:cNvSpPr/>
          <p:nvPr/>
        </p:nvSpPr>
        <p:spPr>
          <a:xfrm>
            <a:off x="5966712" y="336291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yhyoon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D46FDEE-2503-488E-B057-6E0DCE205F1C}"/>
              </a:ext>
            </a:extLst>
          </p:cNvPr>
          <p:cNvSpPr/>
          <p:nvPr/>
        </p:nvSpPr>
        <p:spPr>
          <a:xfrm>
            <a:off x="7009385" y="3362914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휴대폰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5B607F-F9B2-456B-8877-DDB9B1024745}"/>
              </a:ext>
            </a:extLst>
          </p:cNvPr>
          <p:cNvSpPr/>
          <p:nvPr/>
        </p:nvSpPr>
        <p:spPr>
          <a:xfrm>
            <a:off x="5966712" y="411336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boralee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5A6DFEC-EE48-419D-891E-43E120A076A1}"/>
              </a:ext>
            </a:extLst>
          </p:cNvPr>
          <p:cNvSpPr/>
          <p:nvPr/>
        </p:nvSpPr>
        <p:spPr>
          <a:xfrm>
            <a:off x="7009385" y="4113361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휴대폰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D969A96-5F5C-4EBF-BF52-CB5A9FB44734}"/>
              </a:ext>
            </a:extLst>
          </p:cNvPr>
          <p:cNvSpPr/>
          <p:nvPr/>
        </p:nvSpPr>
        <p:spPr>
          <a:xfrm>
            <a:off x="5966710" y="486385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ijlee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1D7E12-391C-47C8-9CE9-10151F793EC6}"/>
              </a:ext>
            </a:extLst>
          </p:cNvPr>
          <p:cNvSpPr/>
          <p:nvPr/>
        </p:nvSpPr>
        <p:spPr>
          <a:xfrm>
            <a:off x="7009383" y="486385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휴대폰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0ABE72-D0B5-42D0-B216-C201BB08C308}"/>
              </a:ext>
            </a:extLst>
          </p:cNvPr>
          <p:cNvSpPr/>
          <p:nvPr/>
        </p:nvSpPr>
        <p:spPr>
          <a:xfrm>
            <a:off x="8052060" y="1482210"/>
            <a:ext cx="1657548" cy="375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연락처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2BACDE2-04DE-409D-8549-52A7191960A0}"/>
              </a:ext>
            </a:extLst>
          </p:cNvPr>
          <p:cNvSpPr/>
          <p:nvPr/>
        </p:nvSpPr>
        <p:spPr>
          <a:xfrm>
            <a:off x="8052060" y="1858001"/>
            <a:ext cx="1657548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010-1234-1235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4350826-E677-484F-9477-EB5D27C55C89}"/>
              </a:ext>
            </a:extLst>
          </p:cNvPr>
          <p:cNvSpPr/>
          <p:nvPr/>
        </p:nvSpPr>
        <p:spPr>
          <a:xfrm>
            <a:off x="8052060" y="2613638"/>
            <a:ext cx="1657548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010-1234-1236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DAE58FB-4D3C-46AA-9538-0FB362D2324C}"/>
              </a:ext>
            </a:extLst>
          </p:cNvPr>
          <p:cNvSpPr/>
          <p:nvPr/>
        </p:nvSpPr>
        <p:spPr>
          <a:xfrm>
            <a:off x="8052059" y="3362913"/>
            <a:ext cx="1657548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010-1234-1237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9CE2DAB-945F-44DA-BB26-9AF46E88E10F}"/>
              </a:ext>
            </a:extLst>
          </p:cNvPr>
          <p:cNvSpPr/>
          <p:nvPr/>
        </p:nvSpPr>
        <p:spPr>
          <a:xfrm>
            <a:off x="8052059" y="4113360"/>
            <a:ext cx="1657548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010-1234-1238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ED4A3CD-4A4F-4460-8323-818613AEA36C}"/>
              </a:ext>
            </a:extLst>
          </p:cNvPr>
          <p:cNvSpPr/>
          <p:nvPr/>
        </p:nvSpPr>
        <p:spPr>
          <a:xfrm>
            <a:off x="8052057" y="4863855"/>
            <a:ext cx="1657548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010-1234-1239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8F9EBBC-7B7D-4E7C-8FAC-2F090500A496}"/>
              </a:ext>
            </a:extLst>
          </p:cNvPr>
          <p:cNvSpPr/>
          <p:nvPr/>
        </p:nvSpPr>
        <p:spPr>
          <a:xfrm>
            <a:off x="5847571" y="1158753"/>
            <a:ext cx="4181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회원연락처 테이블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F883076-D161-4F4B-8C91-5E78A0808CF9}"/>
              </a:ext>
            </a:extLst>
          </p:cNvPr>
          <p:cNvSpPr/>
          <p:nvPr/>
        </p:nvSpPr>
        <p:spPr>
          <a:xfrm>
            <a:off x="5966713" y="223571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sujilee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F7CD7ED-0832-42FF-8ADB-06A547E15EE4}"/>
              </a:ext>
            </a:extLst>
          </p:cNvPr>
          <p:cNvSpPr/>
          <p:nvPr/>
        </p:nvSpPr>
        <p:spPr>
          <a:xfrm>
            <a:off x="7009386" y="2235719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이메일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0B30658-0205-4B57-8D7E-8CA9A2590B6A}"/>
              </a:ext>
            </a:extLst>
          </p:cNvPr>
          <p:cNvSpPr/>
          <p:nvPr/>
        </p:nvSpPr>
        <p:spPr>
          <a:xfrm>
            <a:off x="8052060" y="2235718"/>
            <a:ext cx="1657548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sujilee@naver.com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7CC2EB9-9101-48E3-9C62-EAAD6DB0FFAF}"/>
              </a:ext>
            </a:extLst>
          </p:cNvPr>
          <p:cNvSpPr/>
          <p:nvPr/>
        </p:nvSpPr>
        <p:spPr>
          <a:xfrm>
            <a:off x="5966712" y="298534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kolee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7441D48-72E9-44FF-9800-36C68C29E41E}"/>
              </a:ext>
            </a:extLst>
          </p:cNvPr>
          <p:cNvSpPr/>
          <p:nvPr/>
        </p:nvSpPr>
        <p:spPr>
          <a:xfrm>
            <a:off x="7009385" y="2985345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이메일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2784247-E6B5-4831-83A8-60E73837007F}"/>
              </a:ext>
            </a:extLst>
          </p:cNvPr>
          <p:cNvSpPr/>
          <p:nvPr/>
        </p:nvSpPr>
        <p:spPr>
          <a:xfrm>
            <a:off x="8052059" y="2985344"/>
            <a:ext cx="1657548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kolee@naver.com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22C8FD6-04D8-4B6E-B493-577EEA29CD63}"/>
              </a:ext>
            </a:extLst>
          </p:cNvPr>
          <p:cNvSpPr/>
          <p:nvPr/>
        </p:nvSpPr>
        <p:spPr>
          <a:xfrm>
            <a:off x="5966712" y="374048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yhyoon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5113EA8-0F3A-43D9-99CD-96ACFE2050B9}"/>
              </a:ext>
            </a:extLst>
          </p:cNvPr>
          <p:cNvSpPr/>
          <p:nvPr/>
        </p:nvSpPr>
        <p:spPr>
          <a:xfrm>
            <a:off x="7009385" y="374048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이메일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2590901-317F-4F6D-8634-BBBA28A71D81}"/>
              </a:ext>
            </a:extLst>
          </p:cNvPr>
          <p:cNvSpPr/>
          <p:nvPr/>
        </p:nvSpPr>
        <p:spPr>
          <a:xfrm>
            <a:off x="8052059" y="3740481"/>
            <a:ext cx="1657548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yhyoon@naver.com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AD9D838-FA23-4982-910A-7E7B380FCC44}"/>
              </a:ext>
            </a:extLst>
          </p:cNvPr>
          <p:cNvSpPr/>
          <p:nvPr/>
        </p:nvSpPr>
        <p:spPr>
          <a:xfrm>
            <a:off x="5966710" y="448614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boralee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1C78B91-497A-4F8F-AA12-823BB223B737}"/>
              </a:ext>
            </a:extLst>
          </p:cNvPr>
          <p:cNvSpPr/>
          <p:nvPr/>
        </p:nvSpPr>
        <p:spPr>
          <a:xfrm>
            <a:off x="7009383" y="4486142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이메일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A55A568-7320-4523-ABEA-361C038503A8}"/>
              </a:ext>
            </a:extLst>
          </p:cNvPr>
          <p:cNvSpPr/>
          <p:nvPr/>
        </p:nvSpPr>
        <p:spPr>
          <a:xfrm>
            <a:off x="8052057" y="4486141"/>
            <a:ext cx="1657548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boralee@naver.com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E0347AB-8364-4BF8-B231-7CFBAEDBEF73}"/>
              </a:ext>
            </a:extLst>
          </p:cNvPr>
          <p:cNvSpPr/>
          <p:nvPr/>
        </p:nvSpPr>
        <p:spPr>
          <a:xfrm>
            <a:off x="5966710" y="524177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ijlee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468C1CB-9B78-4353-9D9B-675D246865AC}"/>
              </a:ext>
            </a:extLst>
          </p:cNvPr>
          <p:cNvSpPr/>
          <p:nvPr/>
        </p:nvSpPr>
        <p:spPr>
          <a:xfrm>
            <a:off x="7009383" y="5241776"/>
            <a:ext cx="1042674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이메일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22C040B-9206-40C6-9E57-AA9C26625AD8}"/>
              </a:ext>
            </a:extLst>
          </p:cNvPr>
          <p:cNvSpPr/>
          <p:nvPr/>
        </p:nvSpPr>
        <p:spPr>
          <a:xfrm>
            <a:off x="8052057" y="5241775"/>
            <a:ext cx="1657548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ijlee@naver.com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664EC75-10E5-49F0-8896-6F49D68B6DCE}"/>
              </a:ext>
            </a:extLst>
          </p:cNvPr>
          <p:cNvSpPr/>
          <p:nvPr/>
        </p:nvSpPr>
        <p:spPr>
          <a:xfrm>
            <a:off x="1553356" y="3774489"/>
            <a:ext cx="1797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연락처 컬럼을 삭제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BB7C86-BA75-44B0-A4A2-54A629428975}"/>
              </a:ext>
            </a:extLst>
          </p:cNvPr>
          <p:cNvSpPr/>
          <p:nvPr/>
        </p:nvSpPr>
        <p:spPr>
          <a:xfrm>
            <a:off x="5966710" y="5681499"/>
            <a:ext cx="2292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회원연락처 테이블을 추가</a:t>
            </a:r>
          </a:p>
        </p:txBody>
      </p:sp>
    </p:spTree>
    <p:extLst>
      <p:ext uri="{BB962C8B-B14F-4D97-AF65-F5344CB8AC3E}">
        <p14:creationId xmlns:p14="http://schemas.microsoft.com/office/powerpoint/2010/main" val="98884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테이블 설계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 err="1"/>
              <a:t>정규형</a:t>
            </a:r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B0BAE6-6854-4FA1-BE30-2AB9A0B5C2EE}"/>
              </a:ext>
            </a:extLst>
          </p:cNvPr>
          <p:cNvSpPr/>
          <p:nvPr/>
        </p:nvSpPr>
        <p:spPr>
          <a:xfrm>
            <a:off x="1353600" y="217577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테이블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=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함수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52A394-8F2E-4265-979B-FCE5B70F2BF3}"/>
              </a:ext>
            </a:extLst>
          </p:cNvPr>
          <p:cNvSpPr/>
          <p:nvPr/>
        </p:nvSpPr>
        <p:spPr>
          <a:xfrm>
            <a:off x="1553356" y="662799"/>
            <a:ext cx="670481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테이블은 함수와 같다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기본키의 값을 입력하면 특정 출력 값이 나오는 구조</a:t>
            </a:r>
            <a:r>
              <a:rPr lang="ko-KR" altLang="en-US" sz="1200" dirty="0">
                <a:latin typeface="+mn-ea"/>
              </a:rPr>
              <a:t>이다</a:t>
            </a:r>
            <a:endParaRPr lang="en-US" altLang="ko-KR" sz="1200" dirty="0">
              <a:latin typeface="+mn-ea"/>
            </a:endParaRPr>
          </a:p>
          <a:p>
            <a:pPr marL="266700" indent="-266700"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입력 </a:t>
            </a:r>
            <a:r>
              <a:rPr lang="en-US" altLang="ko-KR" sz="1200" dirty="0">
                <a:latin typeface="+mn-ea"/>
              </a:rPr>
              <a:t>X</a:t>
            </a:r>
            <a:r>
              <a:rPr lang="ko-KR" altLang="en-US" sz="1200" dirty="0">
                <a:latin typeface="+mn-ea"/>
              </a:rPr>
              <a:t>의 경우 반드시 한 개의 출력 </a:t>
            </a:r>
            <a:r>
              <a:rPr lang="en-US" altLang="ko-KR" sz="1200" dirty="0">
                <a:latin typeface="+mn-ea"/>
              </a:rPr>
              <a:t>Y </a:t>
            </a:r>
            <a:r>
              <a:rPr lang="ko-KR" altLang="en-US" sz="1200" dirty="0">
                <a:latin typeface="+mn-ea"/>
              </a:rPr>
              <a:t>결정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851DCF-D902-4018-8DF0-750A377CD9B7}"/>
              </a:ext>
            </a:extLst>
          </p:cNvPr>
          <p:cNvSpPr/>
          <p:nvPr/>
        </p:nvSpPr>
        <p:spPr>
          <a:xfrm>
            <a:off x="1591557" y="1356969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600" dirty="0">
                <a:latin typeface="+mn-ea"/>
              </a:rPr>
              <a:t>환율</a:t>
            </a:r>
            <a:r>
              <a:rPr lang="en-US" altLang="ko-KR" sz="1600" dirty="0">
                <a:latin typeface="+mn-ea"/>
              </a:rPr>
              <a:t> = F(</a:t>
            </a:r>
            <a:r>
              <a:rPr lang="ko-KR" altLang="en-US" sz="1600" dirty="0">
                <a:latin typeface="+mn-ea"/>
              </a:rPr>
              <a:t>통화</a:t>
            </a:r>
            <a:r>
              <a:rPr lang="en-US" altLang="ko-KR" sz="16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B8957DD-AE4E-4E79-B9F2-3A7825C6C8EC}"/>
              </a:ext>
            </a:extLst>
          </p:cNvPr>
          <p:cNvSpPr/>
          <p:nvPr/>
        </p:nvSpPr>
        <p:spPr>
          <a:xfrm>
            <a:off x="1683638" y="1692143"/>
            <a:ext cx="1210819" cy="3757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통화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9BF170C-B70D-46FB-93CA-5C790FB6D9E8}"/>
              </a:ext>
            </a:extLst>
          </p:cNvPr>
          <p:cNvSpPr/>
          <p:nvPr/>
        </p:nvSpPr>
        <p:spPr>
          <a:xfrm>
            <a:off x="2894456" y="1692143"/>
            <a:ext cx="1210819" cy="3757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환율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B18699E-0459-437C-A9F0-585034F5A8D6}"/>
              </a:ext>
            </a:extLst>
          </p:cNvPr>
          <p:cNvSpPr/>
          <p:nvPr/>
        </p:nvSpPr>
        <p:spPr>
          <a:xfrm>
            <a:off x="1683638" y="2067935"/>
            <a:ext cx="1210819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달러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11C3620-2969-4755-88DD-3708BC01764B}"/>
              </a:ext>
            </a:extLst>
          </p:cNvPr>
          <p:cNvSpPr/>
          <p:nvPr/>
        </p:nvSpPr>
        <p:spPr>
          <a:xfrm>
            <a:off x="2894456" y="2067935"/>
            <a:ext cx="1210819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1211.23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2D5D828-32F9-4DBE-86F1-E03B3C34F945}"/>
              </a:ext>
            </a:extLst>
          </p:cNvPr>
          <p:cNvSpPr/>
          <p:nvPr/>
        </p:nvSpPr>
        <p:spPr>
          <a:xfrm>
            <a:off x="1683638" y="2823572"/>
            <a:ext cx="1210819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파운드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44BE4F0-0CE2-4363-AA51-D2F2B8E8DB07}"/>
              </a:ext>
            </a:extLst>
          </p:cNvPr>
          <p:cNvSpPr/>
          <p:nvPr/>
        </p:nvSpPr>
        <p:spPr>
          <a:xfrm>
            <a:off x="2894456" y="2823572"/>
            <a:ext cx="1210819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1031.89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F9EF118-7FCC-437C-8BAB-416C0D588D12}"/>
              </a:ext>
            </a:extLst>
          </p:cNvPr>
          <p:cNvSpPr/>
          <p:nvPr/>
        </p:nvSpPr>
        <p:spPr>
          <a:xfrm>
            <a:off x="1683637" y="3582372"/>
            <a:ext cx="1210819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스위스 프랑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53C20C4-2C20-4354-A8BD-8039DF8A54FD}"/>
              </a:ext>
            </a:extLst>
          </p:cNvPr>
          <p:cNvSpPr/>
          <p:nvPr/>
        </p:nvSpPr>
        <p:spPr>
          <a:xfrm>
            <a:off x="2894455" y="3582372"/>
            <a:ext cx="1210819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1136.33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C472F02-D771-470B-9C38-84DA9E33FAEB}"/>
              </a:ext>
            </a:extLst>
          </p:cNvPr>
          <p:cNvSpPr/>
          <p:nvPr/>
        </p:nvSpPr>
        <p:spPr>
          <a:xfrm>
            <a:off x="1683638" y="2445652"/>
            <a:ext cx="1210819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유로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D0C1C7C-6D65-47F0-89C5-28865495AAD7}"/>
              </a:ext>
            </a:extLst>
          </p:cNvPr>
          <p:cNvSpPr/>
          <p:nvPr/>
        </p:nvSpPr>
        <p:spPr>
          <a:xfrm>
            <a:off x="2894456" y="2445652"/>
            <a:ext cx="1210819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1131.24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8F4A002-4857-4293-B2D3-34C24C505189}"/>
              </a:ext>
            </a:extLst>
          </p:cNvPr>
          <p:cNvSpPr/>
          <p:nvPr/>
        </p:nvSpPr>
        <p:spPr>
          <a:xfrm>
            <a:off x="1683637" y="3204803"/>
            <a:ext cx="1210819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위안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4819F13-2998-403E-88B3-E6F4764A40A9}"/>
              </a:ext>
            </a:extLst>
          </p:cNvPr>
          <p:cNvSpPr/>
          <p:nvPr/>
        </p:nvSpPr>
        <p:spPr>
          <a:xfrm>
            <a:off x="2894455" y="3204803"/>
            <a:ext cx="1210819" cy="37579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1131.13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9381DE3-8096-4546-B651-2E606653BBB0}"/>
              </a:ext>
            </a:extLst>
          </p:cNvPr>
          <p:cNvSpPr/>
          <p:nvPr/>
        </p:nvSpPr>
        <p:spPr>
          <a:xfrm>
            <a:off x="1683637" y="3959842"/>
            <a:ext cx="1210819" cy="369819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엔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7173063-A77E-4AFE-8E12-41FEA8FA16AD}"/>
              </a:ext>
            </a:extLst>
          </p:cNvPr>
          <p:cNvSpPr/>
          <p:nvPr/>
        </p:nvSpPr>
        <p:spPr>
          <a:xfrm>
            <a:off x="2894455" y="3965915"/>
            <a:ext cx="1210819" cy="369819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1031.90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53B9091-00A7-4DDA-9430-BCDC3B29639D}"/>
              </a:ext>
            </a:extLst>
          </p:cNvPr>
          <p:cNvSpPr/>
          <p:nvPr/>
        </p:nvSpPr>
        <p:spPr>
          <a:xfrm>
            <a:off x="2126118" y="4343483"/>
            <a:ext cx="1656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+mn-ea"/>
              </a:rPr>
              <a:t>원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통화 환율 테이블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BFDB613-2161-49EB-A07C-AF7FD2652472}"/>
              </a:ext>
            </a:extLst>
          </p:cNvPr>
          <p:cNvSpPr/>
          <p:nvPr/>
        </p:nvSpPr>
        <p:spPr>
          <a:xfrm>
            <a:off x="4467028" y="1417360"/>
            <a:ext cx="3761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600" dirty="0">
                <a:latin typeface="+mn-ea"/>
              </a:rPr>
              <a:t>함수 종속성</a:t>
            </a:r>
            <a:r>
              <a:rPr lang="en-US" altLang="ko-KR" sz="1600" dirty="0">
                <a:latin typeface="+mn-ea"/>
              </a:rPr>
              <a:t>(Functional Dependency)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F008C0-3665-41FF-B4E0-727DFB433D41}"/>
              </a:ext>
            </a:extLst>
          </p:cNvPr>
          <p:cNvSpPr/>
          <p:nvPr/>
        </p:nvSpPr>
        <p:spPr>
          <a:xfrm>
            <a:off x="4662232" y="1772384"/>
            <a:ext cx="480345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통화 </a:t>
            </a:r>
            <a:r>
              <a:rPr lang="en-US" altLang="ko-KR" sz="1400" dirty="0">
                <a:latin typeface="+mn-ea"/>
              </a:rPr>
              <a:t>--&gt; </a:t>
            </a:r>
            <a:r>
              <a:rPr lang="ko-KR" altLang="en-US" sz="1400" dirty="0">
                <a:latin typeface="+mn-ea"/>
              </a:rPr>
              <a:t>환율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사원아이디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--&gt; </a:t>
            </a:r>
            <a:r>
              <a:rPr lang="ko-KR" altLang="en-US" sz="1400" dirty="0">
                <a:latin typeface="+mn-ea"/>
              </a:rPr>
              <a:t>사원명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사원아이디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--&gt; </a:t>
            </a:r>
            <a:r>
              <a:rPr lang="ko-KR" altLang="en-US" sz="1400" dirty="0">
                <a:latin typeface="+mn-ea"/>
              </a:rPr>
              <a:t>사원나이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주민등록번호 </a:t>
            </a:r>
            <a:r>
              <a:rPr lang="en-US" altLang="ko-KR" sz="1400" dirty="0">
                <a:latin typeface="+mn-ea"/>
              </a:rPr>
              <a:t>--&gt; </a:t>
            </a:r>
            <a:r>
              <a:rPr lang="ko-KR" altLang="en-US" sz="1400" dirty="0">
                <a:latin typeface="+mn-ea"/>
              </a:rPr>
              <a:t>성명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학번 </a:t>
            </a:r>
            <a:r>
              <a:rPr lang="en-US" altLang="ko-KR" sz="1400" dirty="0">
                <a:latin typeface="+mn-ea"/>
              </a:rPr>
              <a:t>--&gt; </a:t>
            </a:r>
            <a:r>
              <a:rPr lang="ko-KR" altLang="en-US" sz="1400" dirty="0">
                <a:latin typeface="+mn-ea"/>
              </a:rPr>
              <a:t>소속학과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회원아이디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--&gt;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연락처는 복합 값이 포함되어 성립 안됨</a:t>
            </a:r>
          </a:p>
        </p:txBody>
      </p:sp>
    </p:spTree>
    <p:extLst>
      <p:ext uri="{BB962C8B-B14F-4D97-AF65-F5344CB8AC3E}">
        <p14:creationId xmlns:p14="http://schemas.microsoft.com/office/powerpoint/2010/main" val="23734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4437</TotalTime>
  <Words>2340</Words>
  <Application>Microsoft Office PowerPoint</Application>
  <PresentationFormat>와이드스크린</PresentationFormat>
  <Paragraphs>716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Gotham</vt:lpstr>
      <vt:lpstr>Wingdings</vt:lpstr>
      <vt:lpstr>Consolas</vt:lpstr>
      <vt:lpstr>맑은 고딕</vt:lpstr>
      <vt:lpstr>나눔바른고딕</vt:lpstr>
      <vt:lpstr>Arial</vt:lpstr>
      <vt:lpstr>3_Office 테마</vt:lpstr>
      <vt:lpstr>1_Office 테마</vt:lpstr>
      <vt:lpstr>7-1. 테이블 설계의 기초</vt:lpstr>
      <vt:lpstr>PowerPoint 프레젠테이션</vt:lpstr>
      <vt:lpstr>7-2. 테이블 설계 규칙</vt:lpstr>
      <vt:lpstr>PowerPoint 프레젠테이션</vt:lpstr>
      <vt:lpstr>PowerPoint 프레젠테이션</vt:lpstr>
      <vt:lpstr>7-3. 정규형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7-4. DA# 설치 및 데이터 모델링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7-5. ER 다이어그램</vt:lpstr>
      <vt:lpstr>PowerPoint 프레젠테이션</vt:lpstr>
      <vt:lpstr>PowerPoint 프레젠테이션</vt:lpstr>
      <vt:lpstr>7-6. 연습 문제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yskim</dc:creator>
  <cp:lastModifiedBy>DBMSEXPERT</cp:lastModifiedBy>
  <cp:revision>188</cp:revision>
  <dcterms:created xsi:type="dcterms:W3CDTF">2019-07-18T05:08:58Z</dcterms:created>
  <dcterms:modified xsi:type="dcterms:W3CDTF">2021-08-27T01:45:12Z</dcterms:modified>
</cp:coreProperties>
</file>